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
  </p:notesMasterIdLst>
  <p:sldIdLst>
    <p:sldId id="531" r:id="rId2"/>
    <p:sldId id="458" r:id="rId3"/>
    <p:sldId id="459" r:id="rId4"/>
    <p:sldId id="460" r:id="rId5"/>
    <p:sldId id="532" r:id="rId6"/>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F08C8"/>
    <a:srgbClr val="B45608"/>
    <a:srgbClr val="0099FF"/>
    <a:srgbClr val="33CC33"/>
    <a:srgbClr val="B88C00"/>
    <a:srgbClr val="FFCC99"/>
    <a:srgbClr val="D2A000"/>
    <a:srgbClr val="EAB200"/>
    <a:srgbClr val="FF9933"/>
    <a:srgbClr val="00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867" autoAdjust="0"/>
    <p:restoredTop sz="99267" autoAdjust="0"/>
  </p:normalViewPr>
  <p:slideViewPr>
    <p:cSldViewPr>
      <p:cViewPr varScale="1">
        <p:scale>
          <a:sx n="151" d="100"/>
          <a:sy n="151" d="100"/>
        </p:scale>
        <p:origin x="636" y="126"/>
      </p:cViewPr>
      <p:guideLst>
        <p:guide orient="horz" pos="1620"/>
        <p:guide pos="2880"/>
      </p:guideLst>
    </p:cSldViewPr>
  </p:slideViewPr>
  <p:notesTextViewPr>
    <p:cViewPr>
      <p:scale>
        <a:sx n="150" d="100"/>
        <a:sy n="15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notesMaster" Target="notesMasters/notesMaster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FD48555-18CF-40D6-9E4D-8B90BBF072F2}" type="datetimeFigureOut">
              <a:rPr lang="en-US" smtClean="0"/>
              <a:pPr/>
              <a:t>4/24/2022</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0DA6647-7CE1-40E8-B790-00A458F1253F}" type="slidenum">
              <a:rPr lang="en-US" smtClean="0"/>
              <a:pPr/>
              <a:t>‹#›</a:t>
            </a:fld>
            <a:endParaRPr lang="en-US"/>
          </a:p>
        </p:txBody>
      </p:sp>
    </p:spTree>
    <p:extLst>
      <p:ext uri="{BB962C8B-B14F-4D97-AF65-F5344CB8AC3E}">
        <p14:creationId xmlns:p14="http://schemas.microsoft.com/office/powerpoint/2010/main" val="2913176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3197720"/>
      </p:ext>
    </p:extLst>
  </p:cSld>
  <p:clrMapOvr>
    <a:masterClrMapping/>
  </p:clrMapOvr>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3197720"/>
      </p:ext>
    </p:extLst>
  </p:cSld>
  <p:clrMapOvr>
    <a:masterClrMapping/>
  </p:clrMapOvr>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0387835"/>
      </p:ext>
    </p:extLst>
  </p:cSld>
  <p:clrMapOvr>
    <a:masterClrMapping/>
  </p:clrMapOvr>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305449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4" r:id="rId3"/>
  </p:sldLayoutIdLst>
  <p:transition/>
  <p:timing>
    <p:tnLst>
      <p:par>
        <p:cT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3.gif"/></Relationships>
</file>

<file path=ppt/slides/_rels/slide3.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png"/><Relationship Id="rId18" Type="http://schemas.openxmlformats.org/officeDocument/2006/relationships/image" Target="../media/image20.png"/><Relationship Id="rId26" Type="http://schemas.openxmlformats.org/officeDocument/2006/relationships/image" Target="../media/image28.png"/><Relationship Id="rId39" Type="http://schemas.openxmlformats.org/officeDocument/2006/relationships/image" Target="../media/image41.png"/><Relationship Id="rId3" Type="http://schemas.openxmlformats.org/officeDocument/2006/relationships/image" Target="../media/image5.png"/><Relationship Id="rId21" Type="http://schemas.openxmlformats.org/officeDocument/2006/relationships/image" Target="../media/image23.png"/><Relationship Id="rId34" Type="http://schemas.openxmlformats.org/officeDocument/2006/relationships/image" Target="../media/image36.png"/><Relationship Id="rId7" Type="http://schemas.openxmlformats.org/officeDocument/2006/relationships/image" Target="../media/image9.png"/><Relationship Id="rId12" Type="http://schemas.openxmlformats.org/officeDocument/2006/relationships/image" Target="../media/image14.png"/><Relationship Id="rId17" Type="http://schemas.openxmlformats.org/officeDocument/2006/relationships/image" Target="../media/image19.png"/><Relationship Id="rId25" Type="http://schemas.openxmlformats.org/officeDocument/2006/relationships/image" Target="../media/image27.png"/><Relationship Id="rId33" Type="http://schemas.openxmlformats.org/officeDocument/2006/relationships/image" Target="../media/image35.png"/><Relationship Id="rId38" Type="http://schemas.openxmlformats.org/officeDocument/2006/relationships/image" Target="../media/image40.png"/><Relationship Id="rId2" Type="http://schemas.openxmlformats.org/officeDocument/2006/relationships/image" Target="../media/image4.png"/><Relationship Id="rId16" Type="http://schemas.openxmlformats.org/officeDocument/2006/relationships/image" Target="../media/image18.png"/><Relationship Id="rId20" Type="http://schemas.openxmlformats.org/officeDocument/2006/relationships/image" Target="../media/image22.png"/><Relationship Id="rId29"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3.png"/><Relationship Id="rId24" Type="http://schemas.openxmlformats.org/officeDocument/2006/relationships/image" Target="../media/image26.png"/><Relationship Id="rId32" Type="http://schemas.openxmlformats.org/officeDocument/2006/relationships/image" Target="../media/image34.png"/><Relationship Id="rId37" Type="http://schemas.openxmlformats.org/officeDocument/2006/relationships/image" Target="../media/image39.png"/><Relationship Id="rId40" Type="http://schemas.openxmlformats.org/officeDocument/2006/relationships/image" Target="../media/image42.png"/><Relationship Id="rId5" Type="http://schemas.openxmlformats.org/officeDocument/2006/relationships/image" Target="../media/image7.png"/><Relationship Id="rId15" Type="http://schemas.openxmlformats.org/officeDocument/2006/relationships/image" Target="../media/image17.png"/><Relationship Id="rId23" Type="http://schemas.openxmlformats.org/officeDocument/2006/relationships/image" Target="../media/image25.png"/><Relationship Id="rId28" Type="http://schemas.openxmlformats.org/officeDocument/2006/relationships/image" Target="../media/image30.png"/><Relationship Id="rId36" Type="http://schemas.openxmlformats.org/officeDocument/2006/relationships/image" Target="../media/image38.png"/><Relationship Id="rId10" Type="http://schemas.openxmlformats.org/officeDocument/2006/relationships/image" Target="../media/image12.png"/><Relationship Id="rId19" Type="http://schemas.openxmlformats.org/officeDocument/2006/relationships/image" Target="../media/image21.png"/><Relationship Id="rId31" Type="http://schemas.openxmlformats.org/officeDocument/2006/relationships/image" Target="../media/image33.png"/><Relationship Id="rId4" Type="http://schemas.openxmlformats.org/officeDocument/2006/relationships/image" Target="../media/image6.png"/><Relationship Id="rId9" Type="http://schemas.openxmlformats.org/officeDocument/2006/relationships/image" Target="../media/image11.png"/><Relationship Id="rId14" Type="http://schemas.openxmlformats.org/officeDocument/2006/relationships/image" Target="../media/image16.png"/><Relationship Id="rId22" Type="http://schemas.openxmlformats.org/officeDocument/2006/relationships/image" Target="../media/image24.png"/><Relationship Id="rId27" Type="http://schemas.openxmlformats.org/officeDocument/2006/relationships/image" Target="../media/image29.png"/><Relationship Id="rId30" Type="http://schemas.openxmlformats.org/officeDocument/2006/relationships/image" Target="../media/image32.png"/><Relationship Id="rId35" Type="http://schemas.openxmlformats.org/officeDocument/2006/relationships/image" Target="../media/image3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bwMode="auto">
          <a:xfrm>
            <a:off x="2438400" y="2140863"/>
            <a:ext cx="4267200" cy="861774"/>
          </a:xfrm>
          <a:prstGeom prst="rect">
            <a:avLst/>
          </a:prstGeom>
          <a:ln>
            <a:headEnd/>
            <a:tailEnd/>
          </a:ln>
        </p:spPr>
        <p:style>
          <a:lnRef idx="1">
            <a:schemeClr val="accent5"/>
          </a:lnRef>
          <a:fillRef idx="3">
            <a:schemeClr val="accent5"/>
          </a:fillRef>
          <a:effectRef idx="2">
            <a:schemeClr val="accent5"/>
          </a:effectRef>
          <a:fontRef idx="minor">
            <a:schemeClr val="lt1"/>
          </a:fontRef>
        </p:style>
        <p:txBody>
          <a:bodyPr wrap="square" rtlCol="0">
            <a:spAutoFit/>
          </a:bodyPr>
          <a:lstStyle/>
          <a:p>
            <a:pPr algn="ctr" eaLnBrk="1" hangingPunct="1">
              <a:spcBef>
                <a:spcPct val="50000"/>
              </a:spcBef>
            </a:pPr>
            <a:r>
              <a:rPr kumimoji="1" lang="en-US" sz="5000" b="1" dirty="0" smtClean="0">
                <a:solidFill>
                  <a:srgbClr val="000099"/>
                </a:solidFill>
                <a:latin typeface="Bookman Old Style" pitchFamily="18" charset="0"/>
              </a:rPr>
              <a:t>Module 7</a:t>
            </a:r>
          </a:p>
        </p:txBody>
      </p:sp>
    </p:spTree>
    <p:extLst>
      <p:ext uri="{BB962C8B-B14F-4D97-AF65-F5344CB8AC3E}">
        <p14:creationId xmlns:p14="http://schemas.microsoft.com/office/powerpoint/2010/main" val="2425168711"/>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Rectangle 84"/>
          <p:cNvSpPr/>
          <p:nvPr/>
        </p:nvSpPr>
        <p:spPr>
          <a:xfrm>
            <a:off x="662358" y="361950"/>
            <a:ext cx="6119442" cy="439541"/>
          </a:xfrm>
          <a:prstGeom prst="rect">
            <a:avLst/>
          </a:prstGeom>
        </p:spPr>
        <p:style>
          <a:lnRef idx="1">
            <a:schemeClr val="accent4"/>
          </a:lnRef>
          <a:fillRef idx="2">
            <a:schemeClr val="accent4"/>
          </a:fillRef>
          <a:effectRef idx="1">
            <a:schemeClr val="accent4"/>
          </a:effectRef>
          <a:fontRef idx="minor">
            <a:schemeClr val="dk1"/>
          </a:fontRef>
        </p:style>
        <p:txBody>
          <a:bodyPr wrap="square">
            <a:spAutoFit/>
          </a:bodyPr>
          <a:lstStyle/>
          <a:p>
            <a:pPr fontAlgn="auto">
              <a:spcBef>
                <a:spcPts val="0"/>
              </a:spcBef>
              <a:spcAft>
                <a:spcPts val="0"/>
              </a:spcAft>
            </a:pPr>
            <a:r>
              <a:rPr lang="en-US" sz="2000" b="1" dirty="0" smtClean="0">
                <a:latin typeface="Bookman Old Style" panose="02050604050505020204" pitchFamily="18" charset="0"/>
              </a:rPr>
              <a:t>Let us study growth dependent movements :</a:t>
            </a:r>
            <a:endParaRPr lang="en-US" sz="2000" b="1" dirty="0">
              <a:latin typeface="Bookman Old Style" panose="02050604050505020204" pitchFamily="18" charset="0"/>
            </a:endParaRPr>
          </a:p>
        </p:txBody>
      </p:sp>
      <p:sp>
        <p:nvSpPr>
          <p:cNvPr id="86" name="Rectangle 85"/>
          <p:cNvSpPr/>
          <p:nvPr/>
        </p:nvSpPr>
        <p:spPr>
          <a:xfrm>
            <a:off x="671008" y="862247"/>
            <a:ext cx="7939592" cy="707886"/>
          </a:xfrm>
          <a:prstGeom prst="rect">
            <a:avLst/>
          </a:prstGeom>
        </p:spPr>
        <p:txBody>
          <a:bodyPr wrap="square">
            <a:spAutoFit/>
          </a:bodyPr>
          <a:lstStyle/>
          <a:p>
            <a:pPr marL="342900" indent="-342900" fontAlgn="auto">
              <a:spcBef>
                <a:spcPts val="0"/>
              </a:spcBef>
              <a:spcAft>
                <a:spcPts val="0"/>
              </a:spcAft>
              <a:buBlip>
                <a:blip r:embed="rId2"/>
              </a:buBlip>
            </a:pPr>
            <a:r>
              <a:rPr lang="en-US" sz="2000" dirty="0" smtClean="0"/>
              <a:t>Movement or growth of any part of plant in response to an external stimulus is called </a:t>
            </a:r>
            <a:r>
              <a:rPr lang="en-US" sz="2000" dirty="0" smtClean="0">
                <a:solidFill>
                  <a:srgbClr val="C00000"/>
                </a:solidFill>
              </a:rPr>
              <a:t>Growth dependent movement</a:t>
            </a:r>
            <a:r>
              <a:rPr lang="en-US" sz="2000" dirty="0" smtClean="0"/>
              <a:t> or </a:t>
            </a:r>
            <a:r>
              <a:rPr lang="en-US" sz="2000" dirty="0" smtClean="0">
                <a:solidFill>
                  <a:srgbClr val="C00000"/>
                </a:solidFill>
              </a:rPr>
              <a:t>Tropism</a:t>
            </a:r>
            <a:endParaRPr lang="en-US" sz="2000" dirty="0">
              <a:solidFill>
                <a:srgbClr val="C00000"/>
              </a:solidFill>
            </a:endParaRPr>
          </a:p>
        </p:txBody>
      </p:sp>
      <p:grpSp>
        <p:nvGrpSpPr>
          <p:cNvPr id="17" name="Group 16"/>
          <p:cNvGrpSpPr/>
          <p:nvPr/>
        </p:nvGrpSpPr>
        <p:grpSpPr>
          <a:xfrm>
            <a:off x="2667000" y="2231886"/>
            <a:ext cx="2991857" cy="2511564"/>
            <a:chOff x="4022639" y="2684873"/>
            <a:chExt cx="2991857" cy="2511564"/>
          </a:xfrm>
        </p:grpSpPr>
        <p:pic>
          <p:nvPicPr>
            <p:cNvPr id="19"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5524523" y="3205290"/>
              <a:ext cx="1489973" cy="1991147"/>
            </a:xfrm>
            <a:prstGeom prst="rect">
              <a:avLst/>
            </a:prstGeom>
            <a:noFill/>
            <a:extLst>
              <a:ext uri="{909E8E84-426E-40DD-AFC4-6F175D3DCCD1}">
                <a14:hiddenFill xmlns:a14="http://schemas.microsoft.com/office/drawing/2010/main">
                  <a:solidFill>
                    <a:srgbClr val="FFFFFF"/>
                  </a:solidFill>
                </a14:hiddenFill>
              </a:ext>
            </a:extLst>
          </p:spPr>
        </p:pic>
        <p:sp>
          <p:nvSpPr>
            <p:cNvPr id="20" name="Oval Callout 19"/>
            <p:cNvSpPr/>
            <p:nvPr/>
          </p:nvSpPr>
          <p:spPr>
            <a:xfrm>
              <a:off x="4022639" y="2684873"/>
              <a:ext cx="2448793" cy="1116024"/>
            </a:xfrm>
            <a:prstGeom prst="wedgeEllipseCallout">
              <a:avLst>
                <a:gd name="adj1" fmla="val 38214"/>
                <a:gd name="adj2" fmla="val 60494"/>
              </a:avLst>
            </a:prstGeom>
          </p:spPr>
          <p:style>
            <a:lnRef idx="1">
              <a:schemeClr val="accent4"/>
            </a:lnRef>
            <a:fillRef idx="2">
              <a:schemeClr val="accent4"/>
            </a:fillRef>
            <a:effectRef idx="1">
              <a:schemeClr val="accent4"/>
            </a:effectRef>
            <a:fontRef idx="minor">
              <a:schemeClr val="dk1"/>
            </a:fontRef>
          </p:style>
          <p:txBody>
            <a:bodyPr rtlCol="0" anchor="ctr"/>
            <a:lstStyle/>
            <a:p>
              <a:pPr algn="ctr" fontAlgn="auto">
                <a:spcBef>
                  <a:spcPts val="0"/>
                </a:spcBef>
                <a:spcAft>
                  <a:spcPts val="0"/>
                </a:spcAft>
              </a:pPr>
              <a:r>
                <a:rPr lang="en-US" dirty="0" smtClean="0"/>
                <a:t>What is growth dependent movement ?</a:t>
              </a:r>
              <a:endParaRPr lang="en-US" dirty="0"/>
            </a:p>
          </p:txBody>
        </p:sp>
      </p:grpSp>
      <p:grpSp>
        <p:nvGrpSpPr>
          <p:cNvPr id="21" name="Group 20"/>
          <p:cNvGrpSpPr/>
          <p:nvPr/>
        </p:nvGrpSpPr>
        <p:grpSpPr>
          <a:xfrm>
            <a:off x="2667000" y="2114550"/>
            <a:ext cx="2991857" cy="2691223"/>
            <a:chOff x="2014761" y="2100274"/>
            <a:chExt cx="2991857" cy="2691223"/>
          </a:xfrm>
        </p:grpSpPr>
        <p:pic>
          <p:nvPicPr>
            <p:cNvPr id="22"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3516645" y="2800350"/>
              <a:ext cx="1489973" cy="1991147"/>
            </a:xfrm>
            <a:prstGeom prst="rect">
              <a:avLst/>
            </a:prstGeom>
            <a:noFill/>
            <a:extLst>
              <a:ext uri="{909E8E84-426E-40DD-AFC4-6F175D3DCCD1}">
                <a14:hiddenFill xmlns:a14="http://schemas.microsoft.com/office/drawing/2010/main">
                  <a:solidFill>
                    <a:srgbClr val="FFFFFF"/>
                  </a:solidFill>
                </a14:hiddenFill>
              </a:ext>
            </a:extLst>
          </p:spPr>
        </p:pic>
        <p:sp>
          <p:nvSpPr>
            <p:cNvPr id="23" name="Oval Callout 22"/>
            <p:cNvSpPr/>
            <p:nvPr/>
          </p:nvSpPr>
          <p:spPr>
            <a:xfrm>
              <a:off x="2014761" y="2100274"/>
              <a:ext cx="2133600" cy="1502789"/>
            </a:xfrm>
            <a:prstGeom prst="wedgeEllipseCallout">
              <a:avLst>
                <a:gd name="adj1" fmla="val 50463"/>
                <a:gd name="adj2" fmla="val 46060"/>
              </a:avLst>
            </a:prstGeom>
          </p:spPr>
          <p:style>
            <a:lnRef idx="1">
              <a:schemeClr val="accent4"/>
            </a:lnRef>
            <a:fillRef idx="2">
              <a:schemeClr val="accent4"/>
            </a:fillRef>
            <a:effectRef idx="1">
              <a:schemeClr val="accent4"/>
            </a:effectRef>
            <a:fontRef idx="minor">
              <a:schemeClr val="dk1"/>
            </a:fontRef>
          </p:style>
          <p:txBody>
            <a:bodyPr rtlCol="0" anchor="ctr"/>
            <a:lstStyle/>
            <a:p>
              <a:pPr algn="ctr" fontAlgn="auto">
                <a:spcBef>
                  <a:spcPts val="0"/>
                </a:spcBef>
                <a:spcAft>
                  <a:spcPts val="0"/>
                </a:spcAft>
              </a:pPr>
              <a:r>
                <a:rPr lang="en-US" dirty="0" smtClean="0"/>
                <a:t>Who shows growth dependent movement ?</a:t>
              </a:r>
              <a:endParaRPr lang="en-US" dirty="0"/>
            </a:p>
          </p:txBody>
        </p:sp>
      </p:grpSp>
      <p:sp>
        <p:nvSpPr>
          <p:cNvPr id="25" name="Rectangle 24"/>
          <p:cNvSpPr/>
          <p:nvPr/>
        </p:nvSpPr>
        <p:spPr>
          <a:xfrm>
            <a:off x="671008" y="1504950"/>
            <a:ext cx="4724400" cy="707886"/>
          </a:xfrm>
          <a:prstGeom prst="rect">
            <a:avLst/>
          </a:prstGeom>
        </p:spPr>
        <p:txBody>
          <a:bodyPr wrap="square">
            <a:spAutoFit/>
          </a:bodyPr>
          <a:lstStyle/>
          <a:p>
            <a:pPr marL="342900" indent="-342900" fontAlgn="auto">
              <a:spcBef>
                <a:spcPts val="0"/>
              </a:spcBef>
              <a:spcAft>
                <a:spcPts val="0"/>
              </a:spcAft>
              <a:buBlip>
                <a:blip r:embed="rId2"/>
              </a:buBlip>
            </a:pPr>
            <a:r>
              <a:rPr lang="en-US" sz="2000" dirty="0" smtClean="0"/>
              <a:t>Movement in a seedling is always growth dependent </a:t>
            </a:r>
            <a:endParaRPr lang="en-US" sz="2000" dirty="0"/>
          </a:p>
        </p:txBody>
      </p:sp>
      <p:pic>
        <p:nvPicPr>
          <p:cNvPr id="2050" name="Picture 2" descr="\\192.168.1.18\mt_school\2014_15\01 STATE_BOARD_MH\ENGLISH_MED\TAT_2014 - 15\10th std\Biology\Chapter 11\images\6125822.gif"/>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838200" y="2381250"/>
            <a:ext cx="1714500" cy="2400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934929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5"/>
                                        </p:tgtEl>
                                        <p:attrNameLst>
                                          <p:attrName>style.visibility</p:attrName>
                                        </p:attrNameLst>
                                      </p:cBhvr>
                                      <p:to>
                                        <p:strVal val="visible"/>
                                      </p:to>
                                    </p:set>
                                    <p:animEffect transition="in" filter="wipe(left)">
                                      <p:cBhvr>
                                        <p:cTn id="7" dur="500"/>
                                        <p:tgtEl>
                                          <p:spTgt spid="85"/>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 calcmode="lin" valueType="num">
                                      <p:cBhvr>
                                        <p:cTn id="12" dur="500" fill="hold"/>
                                        <p:tgtEl>
                                          <p:spTgt spid="17"/>
                                        </p:tgtEl>
                                        <p:attrNameLst>
                                          <p:attrName>ppt_w</p:attrName>
                                        </p:attrNameLst>
                                      </p:cBhvr>
                                      <p:tavLst>
                                        <p:tav tm="0">
                                          <p:val>
                                            <p:fltVal val="0"/>
                                          </p:val>
                                        </p:tav>
                                        <p:tav tm="100000">
                                          <p:val>
                                            <p:strVal val="#ppt_w"/>
                                          </p:val>
                                        </p:tav>
                                      </p:tavLst>
                                    </p:anim>
                                    <p:anim calcmode="lin" valueType="num">
                                      <p:cBhvr>
                                        <p:cTn id="13" dur="500" fill="hold"/>
                                        <p:tgtEl>
                                          <p:spTgt spid="17"/>
                                        </p:tgtEl>
                                        <p:attrNameLst>
                                          <p:attrName>ppt_h</p:attrName>
                                        </p:attrNameLst>
                                      </p:cBhvr>
                                      <p:tavLst>
                                        <p:tav tm="0">
                                          <p:val>
                                            <p:fltVal val="0"/>
                                          </p:val>
                                        </p:tav>
                                        <p:tav tm="100000">
                                          <p:val>
                                            <p:strVal val="#ppt_h"/>
                                          </p:val>
                                        </p:tav>
                                      </p:tavLst>
                                    </p:anim>
                                    <p:animEffect transition="in" filter="fade">
                                      <p:cBhvr>
                                        <p:cTn id="14" dur="500"/>
                                        <p:tgtEl>
                                          <p:spTgt spid="17"/>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86"/>
                                        </p:tgtEl>
                                        <p:attrNameLst>
                                          <p:attrName>style.visibility</p:attrName>
                                        </p:attrNameLst>
                                      </p:cBhvr>
                                      <p:to>
                                        <p:strVal val="visible"/>
                                      </p:to>
                                    </p:set>
                                    <p:animEffect transition="in" filter="wipe(left)">
                                      <p:cBhvr>
                                        <p:cTn id="19" dur="500"/>
                                        <p:tgtEl>
                                          <p:spTgt spid="86"/>
                                        </p:tgtEl>
                                      </p:cBhvr>
                                    </p:animEffect>
                                  </p:childTnLst>
                                </p:cTn>
                              </p:par>
                              <p:par>
                                <p:cTn id="20" presetID="16" presetClass="exit" presetSubtype="21" fill="hold" nodeType="withEffect">
                                  <p:stCondLst>
                                    <p:cond delay="0"/>
                                  </p:stCondLst>
                                  <p:childTnLst>
                                    <p:animEffect transition="out" filter="barn(inVertical)">
                                      <p:cBhvr>
                                        <p:cTn id="21" dur="500"/>
                                        <p:tgtEl>
                                          <p:spTgt spid="17"/>
                                        </p:tgtEl>
                                      </p:cBhvr>
                                    </p:animEffect>
                                    <p:set>
                                      <p:cBhvr>
                                        <p:cTn id="22" dur="1" fill="hold">
                                          <p:stCondLst>
                                            <p:cond delay="499"/>
                                          </p:stCondLst>
                                        </p:cTn>
                                        <p:tgtEl>
                                          <p:spTgt spid="17"/>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53" presetClass="entr" presetSubtype="16" fill="hold" nodeType="clickEffect">
                                  <p:stCondLst>
                                    <p:cond delay="0"/>
                                  </p:stCondLst>
                                  <p:childTnLst>
                                    <p:set>
                                      <p:cBhvr>
                                        <p:cTn id="26" dur="1" fill="hold">
                                          <p:stCondLst>
                                            <p:cond delay="0"/>
                                          </p:stCondLst>
                                        </p:cTn>
                                        <p:tgtEl>
                                          <p:spTgt spid="21"/>
                                        </p:tgtEl>
                                        <p:attrNameLst>
                                          <p:attrName>style.visibility</p:attrName>
                                        </p:attrNameLst>
                                      </p:cBhvr>
                                      <p:to>
                                        <p:strVal val="visible"/>
                                      </p:to>
                                    </p:set>
                                    <p:anim calcmode="lin" valueType="num">
                                      <p:cBhvr>
                                        <p:cTn id="27" dur="500" fill="hold"/>
                                        <p:tgtEl>
                                          <p:spTgt spid="21"/>
                                        </p:tgtEl>
                                        <p:attrNameLst>
                                          <p:attrName>ppt_w</p:attrName>
                                        </p:attrNameLst>
                                      </p:cBhvr>
                                      <p:tavLst>
                                        <p:tav tm="0">
                                          <p:val>
                                            <p:fltVal val="0"/>
                                          </p:val>
                                        </p:tav>
                                        <p:tav tm="100000">
                                          <p:val>
                                            <p:strVal val="#ppt_w"/>
                                          </p:val>
                                        </p:tav>
                                      </p:tavLst>
                                    </p:anim>
                                    <p:anim calcmode="lin" valueType="num">
                                      <p:cBhvr>
                                        <p:cTn id="28" dur="500" fill="hold"/>
                                        <p:tgtEl>
                                          <p:spTgt spid="21"/>
                                        </p:tgtEl>
                                        <p:attrNameLst>
                                          <p:attrName>ppt_h</p:attrName>
                                        </p:attrNameLst>
                                      </p:cBhvr>
                                      <p:tavLst>
                                        <p:tav tm="0">
                                          <p:val>
                                            <p:fltVal val="0"/>
                                          </p:val>
                                        </p:tav>
                                        <p:tav tm="100000">
                                          <p:val>
                                            <p:strVal val="#ppt_h"/>
                                          </p:val>
                                        </p:tav>
                                      </p:tavLst>
                                    </p:anim>
                                    <p:animEffect transition="in" filter="fade">
                                      <p:cBhvr>
                                        <p:cTn id="29" dur="500"/>
                                        <p:tgtEl>
                                          <p:spTgt spid="21"/>
                                        </p:tgtEl>
                                      </p:cBhvr>
                                    </p:animEffect>
                                  </p:childTnLst>
                                </p:cTn>
                              </p:par>
                            </p:childTnLst>
                          </p:cTn>
                        </p:par>
                      </p:childTnLst>
                    </p:cTn>
                  </p:par>
                  <p:par>
                    <p:cTn id="30" fill="hold">
                      <p:stCondLst>
                        <p:cond delay="indefinite"/>
                      </p:stCondLst>
                      <p:childTnLst>
                        <p:par>
                          <p:cTn id="31" fill="hold">
                            <p:stCondLst>
                              <p:cond delay="0"/>
                            </p:stCondLst>
                            <p:childTnLst>
                              <p:par>
                                <p:cTn id="32" presetID="16" presetClass="exit" presetSubtype="21" fill="hold" nodeType="clickEffect">
                                  <p:stCondLst>
                                    <p:cond delay="0"/>
                                  </p:stCondLst>
                                  <p:childTnLst>
                                    <p:animEffect transition="out" filter="barn(inVertical)">
                                      <p:cBhvr>
                                        <p:cTn id="33" dur="500"/>
                                        <p:tgtEl>
                                          <p:spTgt spid="21"/>
                                        </p:tgtEl>
                                      </p:cBhvr>
                                    </p:animEffect>
                                    <p:set>
                                      <p:cBhvr>
                                        <p:cTn id="34" dur="1" fill="hold">
                                          <p:stCondLst>
                                            <p:cond delay="499"/>
                                          </p:stCondLst>
                                        </p:cTn>
                                        <p:tgtEl>
                                          <p:spTgt spid="21"/>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grpId="0" nodeType="clickEffect">
                                  <p:stCondLst>
                                    <p:cond delay="0"/>
                                  </p:stCondLst>
                                  <p:childTnLst>
                                    <p:set>
                                      <p:cBhvr>
                                        <p:cTn id="38" dur="1" fill="hold">
                                          <p:stCondLst>
                                            <p:cond delay="0"/>
                                          </p:stCondLst>
                                        </p:cTn>
                                        <p:tgtEl>
                                          <p:spTgt spid="25"/>
                                        </p:tgtEl>
                                        <p:attrNameLst>
                                          <p:attrName>style.visibility</p:attrName>
                                        </p:attrNameLst>
                                      </p:cBhvr>
                                      <p:to>
                                        <p:strVal val="visible"/>
                                      </p:to>
                                    </p:set>
                                    <p:animEffect transition="in" filter="wipe(left)">
                                      <p:cBhvr>
                                        <p:cTn id="39" dur="500"/>
                                        <p:tgtEl>
                                          <p:spTgt spid="25"/>
                                        </p:tgtEl>
                                      </p:cBhvr>
                                    </p:animEffect>
                                  </p:childTnLst>
                                </p:cTn>
                              </p:par>
                            </p:childTnLst>
                          </p:cTn>
                        </p:par>
                      </p:childTnLst>
                    </p:cTn>
                  </p:par>
                  <p:par>
                    <p:cTn id="40" fill="hold">
                      <p:stCondLst>
                        <p:cond delay="indefinite"/>
                      </p:stCondLst>
                      <p:childTnLst>
                        <p:par>
                          <p:cTn id="41" fill="hold">
                            <p:stCondLst>
                              <p:cond delay="0"/>
                            </p:stCondLst>
                            <p:childTnLst>
                              <p:par>
                                <p:cTn id="42" presetID="6" presetClass="entr" presetSubtype="16" fill="hold" nodeType="clickEffect">
                                  <p:stCondLst>
                                    <p:cond delay="0"/>
                                  </p:stCondLst>
                                  <p:childTnLst>
                                    <p:set>
                                      <p:cBhvr>
                                        <p:cTn id="43" dur="1" fill="hold">
                                          <p:stCondLst>
                                            <p:cond delay="0"/>
                                          </p:stCondLst>
                                        </p:cTn>
                                        <p:tgtEl>
                                          <p:spTgt spid="2050"/>
                                        </p:tgtEl>
                                        <p:attrNameLst>
                                          <p:attrName>style.visibility</p:attrName>
                                        </p:attrNameLst>
                                      </p:cBhvr>
                                      <p:to>
                                        <p:strVal val="visible"/>
                                      </p:to>
                                    </p:set>
                                    <p:animEffect transition="in" filter="circle(in)">
                                      <p:cBhvr>
                                        <p:cTn id="44" dur="500"/>
                                        <p:tgtEl>
                                          <p:spTgt spid="2050"/>
                                        </p:tgtEl>
                                      </p:cBhvr>
                                    </p:animEffect>
                                  </p:childTnLst>
                                </p:cTn>
                              </p:par>
                            </p:childTnLst>
                          </p:cTn>
                        </p:par>
                      </p:childTnLst>
                    </p:cTn>
                  </p:par>
                  <p:par>
                    <p:cTn id="45" fill="hold">
                      <p:stCondLst>
                        <p:cond delay="indefinite"/>
                      </p:stCondLst>
                      <p:childTnLst>
                        <p:par>
                          <p:cTn id="46" fill="hold">
                            <p:stCondLst>
                              <p:cond delay="0"/>
                            </p:stCondLst>
                            <p:childTnLst>
                              <p:par>
                                <p:cTn id="47" presetID="6" presetClass="exit" presetSubtype="32" fill="hold" nodeType="clickEffect">
                                  <p:stCondLst>
                                    <p:cond delay="0"/>
                                  </p:stCondLst>
                                  <p:childTnLst>
                                    <p:animEffect transition="out" filter="circle(out)">
                                      <p:cBhvr>
                                        <p:cTn id="48" dur="500"/>
                                        <p:tgtEl>
                                          <p:spTgt spid="2050"/>
                                        </p:tgtEl>
                                      </p:cBhvr>
                                    </p:animEffect>
                                    <p:set>
                                      <p:cBhvr>
                                        <p:cTn id="49" dur="1" fill="hold">
                                          <p:stCondLst>
                                            <p:cond delay="499"/>
                                          </p:stCondLst>
                                        </p:cTn>
                                        <p:tgtEl>
                                          <p:spTgt spid="2050"/>
                                        </p:tgtEl>
                                        <p:attrNameLst>
                                          <p:attrName>style.visibility</p:attrName>
                                        </p:attrNameLst>
                                      </p:cBhvr>
                                      <p:to>
                                        <p:strVal val="hidden"/>
                                      </p:to>
                                    </p:set>
                                  </p:childTnLst>
                                </p:cTn>
                              </p:par>
                              <p:par>
                                <p:cTn id="50" presetID="6" presetClass="exit" presetSubtype="32" fill="hold" grpId="1" nodeType="withEffect">
                                  <p:stCondLst>
                                    <p:cond delay="0"/>
                                  </p:stCondLst>
                                  <p:childTnLst>
                                    <p:animEffect transition="out" filter="circle(out)">
                                      <p:cBhvr>
                                        <p:cTn id="51" dur="500"/>
                                        <p:tgtEl>
                                          <p:spTgt spid="25"/>
                                        </p:tgtEl>
                                      </p:cBhvr>
                                    </p:animEffect>
                                    <p:set>
                                      <p:cBhvr>
                                        <p:cTn id="52" dur="1" fill="hold">
                                          <p:stCondLst>
                                            <p:cond delay="499"/>
                                          </p:stCondLst>
                                        </p:cTn>
                                        <p:tgtEl>
                                          <p:spTgt spid="2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 grpId="0" animBg="1"/>
      <p:bldP spid="86" grpId="0"/>
      <p:bldP spid="25" grpId="0"/>
      <p:bldP spid="25" grpId="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 23"/>
          <p:cNvGrpSpPr/>
          <p:nvPr/>
        </p:nvGrpSpPr>
        <p:grpSpPr>
          <a:xfrm>
            <a:off x="666750" y="1462624"/>
            <a:ext cx="228600" cy="2099726"/>
            <a:chOff x="838200" y="1711019"/>
            <a:chExt cx="228600" cy="2099726"/>
          </a:xfrm>
        </p:grpSpPr>
        <p:cxnSp>
          <p:nvCxnSpPr>
            <p:cNvPr id="97" name="Straight Connector 96"/>
            <p:cNvCxnSpPr/>
            <p:nvPr/>
          </p:nvCxnSpPr>
          <p:spPr>
            <a:xfrm>
              <a:off x="838200" y="2174875"/>
              <a:ext cx="228600" cy="0"/>
            </a:xfrm>
            <a:prstGeom prst="line">
              <a:avLst/>
            </a:prstGeom>
            <a:ln>
              <a:solidFill>
                <a:srgbClr val="1F08C8"/>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100" name="Straight Connector 99"/>
            <p:cNvCxnSpPr/>
            <p:nvPr/>
          </p:nvCxnSpPr>
          <p:spPr>
            <a:xfrm>
              <a:off x="838200" y="2667745"/>
              <a:ext cx="228600" cy="0"/>
            </a:xfrm>
            <a:prstGeom prst="line">
              <a:avLst/>
            </a:prstGeom>
            <a:ln>
              <a:solidFill>
                <a:srgbClr val="1F08C8"/>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101" name="Straight Connector 100"/>
            <p:cNvCxnSpPr/>
            <p:nvPr/>
          </p:nvCxnSpPr>
          <p:spPr>
            <a:xfrm>
              <a:off x="838200" y="3201145"/>
              <a:ext cx="228600" cy="0"/>
            </a:xfrm>
            <a:prstGeom prst="line">
              <a:avLst/>
            </a:prstGeom>
            <a:ln>
              <a:solidFill>
                <a:srgbClr val="1F08C8"/>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102" name="Straight Connector 101"/>
            <p:cNvCxnSpPr/>
            <p:nvPr/>
          </p:nvCxnSpPr>
          <p:spPr>
            <a:xfrm>
              <a:off x="838200" y="3810745"/>
              <a:ext cx="228600" cy="0"/>
            </a:xfrm>
            <a:prstGeom prst="line">
              <a:avLst/>
            </a:prstGeom>
            <a:ln>
              <a:solidFill>
                <a:srgbClr val="1F08C8"/>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838200" y="1711019"/>
              <a:ext cx="0" cy="2097632"/>
            </a:xfrm>
            <a:prstGeom prst="line">
              <a:avLst/>
            </a:prstGeom>
            <a:ln>
              <a:solidFill>
                <a:srgbClr val="1F08C8"/>
              </a:solidFill>
            </a:ln>
          </p:spPr>
          <p:style>
            <a:lnRef idx="2">
              <a:schemeClr val="accent1"/>
            </a:lnRef>
            <a:fillRef idx="0">
              <a:schemeClr val="accent1"/>
            </a:fillRef>
            <a:effectRef idx="1">
              <a:schemeClr val="accent1"/>
            </a:effectRef>
            <a:fontRef idx="minor">
              <a:schemeClr val="tx1"/>
            </a:fontRef>
          </p:style>
        </p:cxnSp>
      </p:grpSp>
      <p:sp>
        <p:nvSpPr>
          <p:cNvPr id="86" name="Rectangle 85"/>
          <p:cNvSpPr/>
          <p:nvPr/>
        </p:nvSpPr>
        <p:spPr>
          <a:xfrm>
            <a:off x="594808" y="285750"/>
            <a:ext cx="7329992" cy="707886"/>
          </a:xfrm>
          <a:prstGeom prst="rect">
            <a:avLst/>
          </a:prstGeom>
        </p:spPr>
        <p:txBody>
          <a:bodyPr wrap="square">
            <a:spAutoFit/>
          </a:bodyPr>
          <a:lstStyle/>
          <a:p>
            <a:pPr fontAlgn="auto">
              <a:spcBef>
                <a:spcPts val="0"/>
              </a:spcBef>
              <a:spcAft>
                <a:spcPts val="0"/>
              </a:spcAft>
            </a:pPr>
            <a:r>
              <a:rPr lang="en-US" sz="2000" dirty="0" smtClean="0"/>
              <a:t>Movement or growth of any part of plant in response to an </a:t>
            </a:r>
            <a:br>
              <a:rPr lang="en-US" sz="2000" dirty="0" smtClean="0"/>
            </a:br>
            <a:r>
              <a:rPr lang="en-US" sz="2000" dirty="0" smtClean="0"/>
              <a:t>external stimulus is called </a:t>
            </a:r>
            <a:r>
              <a:rPr lang="en-US" sz="2000" dirty="0" smtClean="0">
                <a:solidFill>
                  <a:srgbClr val="C00000"/>
                </a:solidFill>
              </a:rPr>
              <a:t>Growth dependent movement</a:t>
            </a:r>
            <a:r>
              <a:rPr lang="en-US" sz="2000" dirty="0" smtClean="0"/>
              <a:t> or </a:t>
            </a:r>
            <a:r>
              <a:rPr lang="en-US" sz="2000" dirty="0" smtClean="0">
                <a:solidFill>
                  <a:srgbClr val="C00000"/>
                </a:solidFill>
              </a:rPr>
              <a:t>Tropism</a:t>
            </a:r>
            <a:endParaRPr lang="en-US" sz="2000" dirty="0">
              <a:solidFill>
                <a:srgbClr val="C00000"/>
              </a:solidFill>
            </a:endParaRPr>
          </a:p>
        </p:txBody>
      </p:sp>
      <p:sp>
        <p:nvSpPr>
          <p:cNvPr id="87" name="Rectangle 86"/>
          <p:cNvSpPr/>
          <p:nvPr/>
        </p:nvSpPr>
        <p:spPr>
          <a:xfrm>
            <a:off x="557222" y="1047750"/>
            <a:ext cx="3557578" cy="430740"/>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pPr fontAlgn="auto">
              <a:spcBef>
                <a:spcPts val="0"/>
              </a:spcBef>
              <a:spcAft>
                <a:spcPts val="0"/>
              </a:spcAft>
            </a:pPr>
            <a:r>
              <a:rPr lang="en-US" sz="2000" dirty="0" smtClean="0"/>
              <a:t>Plant show Four types tropism</a:t>
            </a:r>
            <a:endParaRPr lang="en-US" sz="2000" dirty="0"/>
          </a:p>
        </p:txBody>
      </p:sp>
      <p:sp>
        <p:nvSpPr>
          <p:cNvPr id="88" name="Rectangle 87"/>
          <p:cNvSpPr/>
          <p:nvPr/>
        </p:nvSpPr>
        <p:spPr>
          <a:xfrm>
            <a:off x="895350" y="1704915"/>
            <a:ext cx="2343150" cy="400110"/>
          </a:xfrm>
          <a:prstGeom prst="rect">
            <a:avLst/>
          </a:prstGeom>
        </p:spPr>
        <p:txBody>
          <a:bodyPr wrap="square">
            <a:spAutoFit/>
          </a:bodyPr>
          <a:lstStyle/>
          <a:p>
            <a:pPr marL="342900" indent="-342900" fontAlgn="auto">
              <a:spcBef>
                <a:spcPts val="0"/>
              </a:spcBef>
              <a:spcAft>
                <a:spcPts val="0"/>
              </a:spcAft>
              <a:buBlip>
                <a:blip r:embed="rId2"/>
              </a:buBlip>
            </a:pPr>
            <a:r>
              <a:rPr lang="en-US" sz="2000" dirty="0" smtClean="0">
                <a:solidFill>
                  <a:srgbClr val="0303BD"/>
                </a:solidFill>
              </a:rPr>
              <a:t>Phototropism</a:t>
            </a:r>
            <a:endParaRPr lang="en-US" sz="2000" dirty="0">
              <a:solidFill>
                <a:srgbClr val="0303BD"/>
              </a:solidFill>
            </a:endParaRPr>
          </a:p>
        </p:txBody>
      </p:sp>
      <p:sp>
        <p:nvSpPr>
          <p:cNvPr id="92" name="Rectangle 91"/>
          <p:cNvSpPr/>
          <p:nvPr/>
        </p:nvSpPr>
        <p:spPr>
          <a:xfrm>
            <a:off x="895350" y="2212915"/>
            <a:ext cx="2343150" cy="400110"/>
          </a:xfrm>
          <a:prstGeom prst="rect">
            <a:avLst/>
          </a:prstGeom>
        </p:spPr>
        <p:txBody>
          <a:bodyPr wrap="square">
            <a:spAutoFit/>
          </a:bodyPr>
          <a:lstStyle/>
          <a:p>
            <a:pPr marL="342900" indent="-342900" fontAlgn="auto">
              <a:spcBef>
                <a:spcPts val="0"/>
              </a:spcBef>
              <a:spcAft>
                <a:spcPts val="0"/>
              </a:spcAft>
              <a:buBlip>
                <a:blip r:embed="rId2"/>
              </a:buBlip>
            </a:pPr>
            <a:r>
              <a:rPr lang="en-US" sz="2000" dirty="0" smtClean="0">
                <a:solidFill>
                  <a:srgbClr val="0303BD"/>
                </a:solidFill>
              </a:rPr>
              <a:t>Chemotropism</a:t>
            </a:r>
            <a:endParaRPr lang="en-US" sz="2000" dirty="0">
              <a:solidFill>
                <a:srgbClr val="0303BD"/>
              </a:solidFill>
            </a:endParaRPr>
          </a:p>
        </p:txBody>
      </p:sp>
      <p:sp>
        <p:nvSpPr>
          <p:cNvPr id="93" name="Rectangle 92"/>
          <p:cNvSpPr/>
          <p:nvPr/>
        </p:nvSpPr>
        <p:spPr>
          <a:xfrm>
            <a:off x="895350" y="2759015"/>
            <a:ext cx="2343150" cy="400110"/>
          </a:xfrm>
          <a:prstGeom prst="rect">
            <a:avLst/>
          </a:prstGeom>
        </p:spPr>
        <p:txBody>
          <a:bodyPr wrap="square">
            <a:spAutoFit/>
          </a:bodyPr>
          <a:lstStyle/>
          <a:p>
            <a:pPr marL="342900" indent="-342900" fontAlgn="auto">
              <a:spcBef>
                <a:spcPts val="0"/>
              </a:spcBef>
              <a:spcAft>
                <a:spcPts val="0"/>
              </a:spcAft>
              <a:buBlip>
                <a:blip r:embed="rId2"/>
              </a:buBlip>
            </a:pPr>
            <a:r>
              <a:rPr lang="en-US" sz="2000" dirty="0" err="1">
                <a:solidFill>
                  <a:srgbClr val="0303BD"/>
                </a:solidFill>
              </a:rPr>
              <a:t>Gravitropism</a:t>
            </a:r>
            <a:endParaRPr lang="en-US" sz="2000" dirty="0">
              <a:solidFill>
                <a:srgbClr val="0303BD"/>
              </a:solidFill>
            </a:endParaRPr>
          </a:p>
        </p:txBody>
      </p:sp>
      <p:sp>
        <p:nvSpPr>
          <p:cNvPr id="94" name="Rectangle 93"/>
          <p:cNvSpPr/>
          <p:nvPr/>
        </p:nvSpPr>
        <p:spPr>
          <a:xfrm>
            <a:off x="895350" y="3365440"/>
            <a:ext cx="2343150" cy="400110"/>
          </a:xfrm>
          <a:prstGeom prst="rect">
            <a:avLst/>
          </a:prstGeom>
        </p:spPr>
        <p:txBody>
          <a:bodyPr wrap="square">
            <a:spAutoFit/>
          </a:bodyPr>
          <a:lstStyle/>
          <a:p>
            <a:pPr marL="342900" indent="-342900" fontAlgn="auto">
              <a:spcBef>
                <a:spcPts val="0"/>
              </a:spcBef>
              <a:spcAft>
                <a:spcPts val="0"/>
              </a:spcAft>
              <a:buBlip>
                <a:blip r:embed="rId2"/>
              </a:buBlip>
            </a:pPr>
            <a:r>
              <a:rPr lang="en-US" sz="2000" dirty="0">
                <a:solidFill>
                  <a:srgbClr val="0303BD"/>
                </a:solidFill>
              </a:rPr>
              <a:t>Hydrotropism</a:t>
            </a:r>
          </a:p>
        </p:txBody>
      </p:sp>
      <p:sp>
        <p:nvSpPr>
          <p:cNvPr id="30" name="Cloud Callout 29"/>
          <p:cNvSpPr/>
          <p:nvPr/>
        </p:nvSpPr>
        <p:spPr>
          <a:xfrm>
            <a:off x="3136509" y="3130710"/>
            <a:ext cx="2445141" cy="1314289"/>
          </a:xfrm>
          <a:prstGeom prst="cloudCallout">
            <a:avLst>
              <a:gd name="adj1" fmla="val -63093"/>
              <a:gd name="adj2" fmla="val -15410"/>
            </a:avLst>
          </a:prstGeom>
          <a:ln>
            <a:no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600" dirty="0" smtClean="0">
                <a:solidFill>
                  <a:sysClr val="windowText" lastClr="000000"/>
                </a:solidFill>
              </a:rPr>
              <a:t>Hydro means </a:t>
            </a:r>
            <a:r>
              <a:rPr lang="en-US" sz="1600" dirty="0">
                <a:solidFill>
                  <a:sysClr val="windowText" lastClr="000000"/>
                </a:solidFill>
              </a:rPr>
              <a:t>water. So movement towards </a:t>
            </a:r>
            <a:r>
              <a:rPr lang="en-US" sz="1600" dirty="0" smtClean="0">
                <a:solidFill>
                  <a:sysClr val="windowText" lastClr="000000"/>
                </a:solidFill>
              </a:rPr>
              <a:t>water.</a:t>
            </a:r>
            <a:endParaRPr lang="en-IN" sz="1600" dirty="0">
              <a:solidFill>
                <a:sysClr val="windowText" lastClr="000000"/>
              </a:solidFill>
            </a:endParaRPr>
          </a:p>
        </p:txBody>
      </p:sp>
      <p:sp>
        <p:nvSpPr>
          <p:cNvPr id="29" name="Cloud Callout 28"/>
          <p:cNvSpPr/>
          <p:nvPr/>
        </p:nvSpPr>
        <p:spPr>
          <a:xfrm>
            <a:off x="3289589" y="2273674"/>
            <a:ext cx="2285711" cy="1371225"/>
          </a:xfrm>
          <a:prstGeom prst="cloudCallout">
            <a:avLst>
              <a:gd name="adj1" fmla="val -74869"/>
              <a:gd name="adj2" fmla="val 711"/>
            </a:avLst>
          </a:prstGeom>
          <a:ln>
            <a:no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600" dirty="0" smtClean="0">
                <a:solidFill>
                  <a:sysClr val="windowText" lastClr="000000"/>
                </a:solidFill>
              </a:rPr>
              <a:t>Gravi means gravity</a:t>
            </a:r>
            <a:r>
              <a:rPr lang="en-US" sz="1600" dirty="0">
                <a:solidFill>
                  <a:sysClr val="windowText" lastClr="000000"/>
                </a:solidFill>
              </a:rPr>
              <a:t>. So movement towards </a:t>
            </a:r>
            <a:r>
              <a:rPr lang="en-US" sz="1600" dirty="0" smtClean="0">
                <a:solidFill>
                  <a:sysClr val="windowText" lastClr="000000"/>
                </a:solidFill>
              </a:rPr>
              <a:t>gravity.</a:t>
            </a:r>
            <a:endParaRPr lang="en-IN" sz="1600" dirty="0">
              <a:solidFill>
                <a:sysClr val="windowText" lastClr="000000"/>
              </a:solidFill>
            </a:endParaRPr>
          </a:p>
        </p:txBody>
      </p:sp>
      <p:sp>
        <p:nvSpPr>
          <p:cNvPr id="28" name="Cloud Callout 27"/>
          <p:cNvSpPr/>
          <p:nvPr/>
        </p:nvSpPr>
        <p:spPr>
          <a:xfrm>
            <a:off x="3289589" y="1457384"/>
            <a:ext cx="2431507" cy="1673166"/>
          </a:xfrm>
          <a:prstGeom prst="cloudCallout">
            <a:avLst>
              <a:gd name="adj1" fmla="val -65750"/>
              <a:gd name="adj2" fmla="val 10600"/>
            </a:avLst>
          </a:prstGeom>
          <a:ln>
            <a:no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600" dirty="0" smtClean="0">
                <a:solidFill>
                  <a:sysClr val="windowText" lastClr="000000"/>
                </a:solidFill>
              </a:rPr>
              <a:t>Chemo means chemicals.</a:t>
            </a:r>
            <a:br>
              <a:rPr lang="en-US" sz="1600" dirty="0" smtClean="0">
                <a:solidFill>
                  <a:sysClr val="windowText" lastClr="000000"/>
                </a:solidFill>
              </a:rPr>
            </a:br>
            <a:r>
              <a:rPr lang="en-US" sz="1600" dirty="0" smtClean="0">
                <a:solidFill>
                  <a:sysClr val="windowText" lastClr="000000"/>
                </a:solidFill>
              </a:rPr>
              <a:t>So </a:t>
            </a:r>
            <a:r>
              <a:rPr lang="en-US" sz="1600" dirty="0">
                <a:solidFill>
                  <a:sysClr val="windowText" lastClr="000000"/>
                </a:solidFill>
              </a:rPr>
              <a:t>movement towards </a:t>
            </a:r>
            <a:r>
              <a:rPr lang="en-US" sz="1600" dirty="0" smtClean="0">
                <a:solidFill>
                  <a:sysClr val="windowText" lastClr="000000"/>
                </a:solidFill>
              </a:rPr>
              <a:t>chemicals.</a:t>
            </a:r>
            <a:endParaRPr lang="en-IN" sz="1600" dirty="0">
              <a:solidFill>
                <a:sysClr val="windowText" lastClr="000000"/>
              </a:solidFill>
            </a:endParaRPr>
          </a:p>
        </p:txBody>
      </p:sp>
      <p:sp>
        <p:nvSpPr>
          <p:cNvPr id="26" name="Cloud Callout 25"/>
          <p:cNvSpPr/>
          <p:nvPr/>
        </p:nvSpPr>
        <p:spPr>
          <a:xfrm>
            <a:off x="3195729" y="895350"/>
            <a:ext cx="2824071" cy="1173567"/>
          </a:xfrm>
          <a:prstGeom prst="cloudCallout">
            <a:avLst>
              <a:gd name="adj1" fmla="val -63645"/>
              <a:gd name="adj2" fmla="val 36498"/>
            </a:avLst>
          </a:prstGeom>
          <a:ln>
            <a:no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600" dirty="0" smtClean="0">
                <a:solidFill>
                  <a:sysClr val="windowText" lastClr="000000"/>
                </a:solidFill>
              </a:rPr>
              <a:t>Photo means light. So movement towards light.</a:t>
            </a:r>
            <a:endParaRPr lang="en-IN" sz="1600" dirty="0">
              <a:solidFill>
                <a:sysClr val="windowText" lastClr="000000"/>
              </a:solidFill>
            </a:endParaRPr>
          </a:p>
        </p:txBody>
      </p:sp>
    </p:spTree>
    <p:extLst>
      <p:ext uri="{BB962C8B-B14F-4D97-AF65-F5344CB8AC3E}">
        <p14:creationId xmlns:p14="http://schemas.microsoft.com/office/powerpoint/2010/main" val="277808321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6"/>
                                        </p:tgtEl>
                                        <p:attrNameLst>
                                          <p:attrName>style.visibility</p:attrName>
                                        </p:attrNameLst>
                                      </p:cBhvr>
                                      <p:to>
                                        <p:strVal val="visible"/>
                                      </p:to>
                                    </p:set>
                                    <p:animEffect transition="in" filter="wipe(left)">
                                      <p:cBhvr>
                                        <p:cTn id="7" dur="500"/>
                                        <p:tgtEl>
                                          <p:spTgt spid="8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87"/>
                                        </p:tgtEl>
                                        <p:attrNameLst>
                                          <p:attrName>style.visibility</p:attrName>
                                        </p:attrNameLst>
                                      </p:cBhvr>
                                      <p:to>
                                        <p:strVal val="visible"/>
                                      </p:to>
                                    </p:set>
                                    <p:animEffect transition="in" filter="wipe(left)">
                                      <p:cBhvr>
                                        <p:cTn id="12" dur="500"/>
                                        <p:tgtEl>
                                          <p:spTgt spid="8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wipe(up)">
                                      <p:cBhvr>
                                        <p:cTn id="17" dur="500"/>
                                        <p:tgtEl>
                                          <p:spTgt spid="2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88"/>
                                        </p:tgtEl>
                                        <p:attrNameLst>
                                          <p:attrName>style.visibility</p:attrName>
                                        </p:attrNameLst>
                                      </p:cBhvr>
                                      <p:to>
                                        <p:strVal val="visible"/>
                                      </p:to>
                                    </p:set>
                                    <p:animEffect transition="in" filter="wipe(left)">
                                      <p:cBhvr>
                                        <p:cTn id="22" dur="500"/>
                                        <p:tgtEl>
                                          <p:spTgt spid="88"/>
                                        </p:tgtEl>
                                      </p:cBhvr>
                                    </p:animEffect>
                                  </p:childTnLst>
                                </p:cTn>
                              </p:par>
                              <p:par>
                                <p:cTn id="23" presetID="22" presetClass="entr" presetSubtype="1" fill="hold" grpId="0" nodeType="withEffect">
                                  <p:stCondLst>
                                    <p:cond delay="0"/>
                                  </p:stCondLst>
                                  <p:childTnLst>
                                    <p:set>
                                      <p:cBhvr>
                                        <p:cTn id="24" dur="1" fill="hold">
                                          <p:stCondLst>
                                            <p:cond delay="0"/>
                                          </p:stCondLst>
                                        </p:cTn>
                                        <p:tgtEl>
                                          <p:spTgt spid="26"/>
                                        </p:tgtEl>
                                        <p:attrNameLst>
                                          <p:attrName>style.visibility</p:attrName>
                                        </p:attrNameLst>
                                      </p:cBhvr>
                                      <p:to>
                                        <p:strVal val="visible"/>
                                      </p:to>
                                    </p:set>
                                    <p:animEffect transition="in" filter="wipe(up)">
                                      <p:cBhvr>
                                        <p:cTn id="25" dur="500"/>
                                        <p:tgtEl>
                                          <p:spTgt spid="2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xit" presetSubtype="0" fill="hold" grpId="1" nodeType="clickEffect">
                                  <p:stCondLst>
                                    <p:cond delay="0"/>
                                  </p:stCondLst>
                                  <p:childTnLst>
                                    <p:animEffect transition="out" filter="fade">
                                      <p:cBhvr>
                                        <p:cTn id="29" dur="500"/>
                                        <p:tgtEl>
                                          <p:spTgt spid="26"/>
                                        </p:tgtEl>
                                      </p:cBhvr>
                                    </p:animEffect>
                                    <p:set>
                                      <p:cBhvr>
                                        <p:cTn id="30" dur="1" fill="hold">
                                          <p:stCondLst>
                                            <p:cond delay="499"/>
                                          </p:stCondLst>
                                        </p:cTn>
                                        <p:tgtEl>
                                          <p:spTgt spid="26"/>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92"/>
                                        </p:tgtEl>
                                        <p:attrNameLst>
                                          <p:attrName>style.visibility</p:attrName>
                                        </p:attrNameLst>
                                      </p:cBhvr>
                                      <p:to>
                                        <p:strVal val="visible"/>
                                      </p:to>
                                    </p:set>
                                    <p:animEffect transition="in" filter="wipe(left)">
                                      <p:cBhvr>
                                        <p:cTn id="35" dur="500"/>
                                        <p:tgtEl>
                                          <p:spTgt spid="92"/>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28"/>
                                        </p:tgtEl>
                                        <p:attrNameLst>
                                          <p:attrName>style.visibility</p:attrName>
                                        </p:attrNameLst>
                                      </p:cBhvr>
                                      <p:to>
                                        <p:strVal val="visible"/>
                                      </p:to>
                                    </p:set>
                                    <p:animEffect transition="in" filter="wipe(up)">
                                      <p:cBhvr>
                                        <p:cTn id="38" dur="500"/>
                                        <p:tgtEl>
                                          <p:spTgt spid="28"/>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xit" presetSubtype="0" fill="hold" grpId="1" nodeType="clickEffect">
                                  <p:stCondLst>
                                    <p:cond delay="0"/>
                                  </p:stCondLst>
                                  <p:childTnLst>
                                    <p:animEffect transition="out" filter="fade">
                                      <p:cBhvr>
                                        <p:cTn id="42" dur="500"/>
                                        <p:tgtEl>
                                          <p:spTgt spid="28"/>
                                        </p:tgtEl>
                                      </p:cBhvr>
                                    </p:animEffect>
                                    <p:set>
                                      <p:cBhvr>
                                        <p:cTn id="43" dur="1" fill="hold">
                                          <p:stCondLst>
                                            <p:cond delay="499"/>
                                          </p:stCondLst>
                                        </p:cTn>
                                        <p:tgtEl>
                                          <p:spTgt spid="28"/>
                                        </p:tgtEl>
                                        <p:attrNameLst>
                                          <p:attrName>style.visibility</p:attrName>
                                        </p:attrNameLst>
                                      </p:cBhvr>
                                      <p:to>
                                        <p:strVal val="hidden"/>
                                      </p:to>
                                    </p:se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grpId="0" nodeType="clickEffect">
                                  <p:stCondLst>
                                    <p:cond delay="0"/>
                                  </p:stCondLst>
                                  <p:childTnLst>
                                    <p:set>
                                      <p:cBhvr>
                                        <p:cTn id="47" dur="1" fill="hold">
                                          <p:stCondLst>
                                            <p:cond delay="0"/>
                                          </p:stCondLst>
                                        </p:cTn>
                                        <p:tgtEl>
                                          <p:spTgt spid="93"/>
                                        </p:tgtEl>
                                        <p:attrNameLst>
                                          <p:attrName>style.visibility</p:attrName>
                                        </p:attrNameLst>
                                      </p:cBhvr>
                                      <p:to>
                                        <p:strVal val="visible"/>
                                      </p:to>
                                    </p:set>
                                    <p:animEffect transition="in" filter="wipe(left)">
                                      <p:cBhvr>
                                        <p:cTn id="48" dur="500"/>
                                        <p:tgtEl>
                                          <p:spTgt spid="93"/>
                                        </p:tgtEl>
                                      </p:cBhvr>
                                    </p:animEffect>
                                  </p:childTnLst>
                                </p:cTn>
                              </p:par>
                              <p:par>
                                <p:cTn id="49" presetID="22" presetClass="entr" presetSubtype="1" fill="hold" grpId="0" nodeType="withEffect">
                                  <p:stCondLst>
                                    <p:cond delay="0"/>
                                  </p:stCondLst>
                                  <p:childTnLst>
                                    <p:set>
                                      <p:cBhvr>
                                        <p:cTn id="50" dur="1" fill="hold">
                                          <p:stCondLst>
                                            <p:cond delay="0"/>
                                          </p:stCondLst>
                                        </p:cTn>
                                        <p:tgtEl>
                                          <p:spTgt spid="29"/>
                                        </p:tgtEl>
                                        <p:attrNameLst>
                                          <p:attrName>style.visibility</p:attrName>
                                        </p:attrNameLst>
                                      </p:cBhvr>
                                      <p:to>
                                        <p:strVal val="visible"/>
                                      </p:to>
                                    </p:set>
                                    <p:animEffect transition="in" filter="wipe(up)">
                                      <p:cBhvr>
                                        <p:cTn id="51" dur="500"/>
                                        <p:tgtEl>
                                          <p:spTgt spid="29"/>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xit" presetSubtype="0" fill="hold" grpId="1" nodeType="clickEffect">
                                  <p:stCondLst>
                                    <p:cond delay="0"/>
                                  </p:stCondLst>
                                  <p:childTnLst>
                                    <p:animEffect transition="out" filter="fade">
                                      <p:cBhvr>
                                        <p:cTn id="55" dur="500"/>
                                        <p:tgtEl>
                                          <p:spTgt spid="29"/>
                                        </p:tgtEl>
                                      </p:cBhvr>
                                    </p:animEffect>
                                    <p:set>
                                      <p:cBhvr>
                                        <p:cTn id="56" dur="1" fill="hold">
                                          <p:stCondLst>
                                            <p:cond delay="499"/>
                                          </p:stCondLst>
                                        </p:cTn>
                                        <p:tgtEl>
                                          <p:spTgt spid="29"/>
                                        </p:tgtEl>
                                        <p:attrNameLst>
                                          <p:attrName>style.visibility</p:attrName>
                                        </p:attrNameLst>
                                      </p:cBhvr>
                                      <p:to>
                                        <p:strVal val="hidden"/>
                                      </p:to>
                                    </p:set>
                                  </p:childTnLst>
                                </p:cTn>
                              </p:par>
                            </p:childTnLst>
                          </p:cTn>
                        </p:par>
                      </p:childTnLst>
                    </p:cTn>
                  </p:par>
                  <p:par>
                    <p:cTn id="57" fill="hold">
                      <p:stCondLst>
                        <p:cond delay="indefinite"/>
                      </p:stCondLst>
                      <p:childTnLst>
                        <p:par>
                          <p:cTn id="58" fill="hold">
                            <p:stCondLst>
                              <p:cond delay="0"/>
                            </p:stCondLst>
                            <p:childTnLst>
                              <p:par>
                                <p:cTn id="59" presetID="22" presetClass="entr" presetSubtype="8" fill="hold" grpId="0" nodeType="clickEffect">
                                  <p:stCondLst>
                                    <p:cond delay="0"/>
                                  </p:stCondLst>
                                  <p:childTnLst>
                                    <p:set>
                                      <p:cBhvr>
                                        <p:cTn id="60" dur="1" fill="hold">
                                          <p:stCondLst>
                                            <p:cond delay="0"/>
                                          </p:stCondLst>
                                        </p:cTn>
                                        <p:tgtEl>
                                          <p:spTgt spid="94"/>
                                        </p:tgtEl>
                                        <p:attrNameLst>
                                          <p:attrName>style.visibility</p:attrName>
                                        </p:attrNameLst>
                                      </p:cBhvr>
                                      <p:to>
                                        <p:strVal val="visible"/>
                                      </p:to>
                                    </p:set>
                                    <p:animEffect transition="in" filter="wipe(left)">
                                      <p:cBhvr>
                                        <p:cTn id="61" dur="500"/>
                                        <p:tgtEl>
                                          <p:spTgt spid="94"/>
                                        </p:tgtEl>
                                      </p:cBhvr>
                                    </p:animEffect>
                                  </p:childTnLst>
                                </p:cTn>
                              </p:par>
                              <p:par>
                                <p:cTn id="62" presetID="22" presetClass="entr" presetSubtype="1" fill="hold" grpId="0" nodeType="withEffect">
                                  <p:stCondLst>
                                    <p:cond delay="0"/>
                                  </p:stCondLst>
                                  <p:childTnLst>
                                    <p:set>
                                      <p:cBhvr>
                                        <p:cTn id="63" dur="1" fill="hold">
                                          <p:stCondLst>
                                            <p:cond delay="0"/>
                                          </p:stCondLst>
                                        </p:cTn>
                                        <p:tgtEl>
                                          <p:spTgt spid="30"/>
                                        </p:tgtEl>
                                        <p:attrNameLst>
                                          <p:attrName>style.visibility</p:attrName>
                                        </p:attrNameLst>
                                      </p:cBhvr>
                                      <p:to>
                                        <p:strVal val="visible"/>
                                      </p:to>
                                    </p:set>
                                    <p:animEffect transition="in" filter="wipe(up)">
                                      <p:cBhvr>
                                        <p:cTn id="64" dur="500"/>
                                        <p:tgtEl>
                                          <p:spTgt spid="30"/>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xit" presetSubtype="0" fill="hold" grpId="1" nodeType="clickEffect">
                                  <p:stCondLst>
                                    <p:cond delay="0"/>
                                  </p:stCondLst>
                                  <p:childTnLst>
                                    <p:animEffect transition="out" filter="fade">
                                      <p:cBhvr>
                                        <p:cTn id="68" dur="500"/>
                                        <p:tgtEl>
                                          <p:spTgt spid="30"/>
                                        </p:tgtEl>
                                      </p:cBhvr>
                                    </p:animEffect>
                                    <p:set>
                                      <p:cBhvr>
                                        <p:cTn id="69" dur="1" fill="hold">
                                          <p:stCondLst>
                                            <p:cond delay="499"/>
                                          </p:stCondLst>
                                        </p:cTn>
                                        <p:tgtEl>
                                          <p:spTgt spid="3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 grpId="0"/>
      <p:bldP spid="87" grpId="0" animBg="1"/>
      <p:bldP spid="88" grpId="0"/>
      <p:bldP spid="92" grpId="0"/>
      <p:bldP spid="93" grpId="0"/>
      <p:bldP spid="94" grpId="0"/>
      <p:bldP spid="30" grpId="0" animBg="1"/>
      <p:bldP spid="30" grpId="1" animBg="1"/>
      <p:bldP spid="29" grpId="0" animBg="1"/>
      <p:bldP spid="29" grpId="1" animBg="1"/>
      <p:bldP spid="28" grpId="0" animBg="1"/>
      <p:bldP spid="28" grpId="1" animBg="1"/>
      <p:bldP spid="26" grpId="0" animBg="1"/>
      <p:bldP spid="26" grpId="1"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91" name="Picture 19"/>
          <p:cNvPicPr>
            <a:picLocks noChangeAspect="1" noChangeArrowheads="1"/>
          </p:cNvPicPr>
          <p:nvPr/>
        </p:nvPicPr>
        <p:blipFill rotWithShape="1">
          <a:blip r:embed="rId2">
            <a:extLst>
              <a:ext uri="{28A0092B-C50C-407E-A947-70E740481C1C}">
                <a14:useLocalDpi xmlns:a14="http://schemas.microsoft.com/office/drawing/2010/main" val="0"/>
              </a:ext>
            </a:extLst>
          </a:blip>
          <a:srcRect l="24218" t="31445" r="15469" b="24219"/>
          <a:stretch/>
        </p:blipFill>
        <p:spPr bwMode="auto">
          <a:xfrm>
            <a:off x="521970" y="285750"/>
            <a:ext cx="8088630" cy="45405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92" name="Picture 20"/>
          <p:cNvPicPr>
            <a:picLocks noChangeAspect="1" noChangeArrowheads="1"/>
          </p:cNvPicPr>
          <p:nvPr/>
        </p:nvPicPr>
        <p:blipFill rotWithShape="1">
          <a:blip r:embed="rId3">
            <a:extLst>
              <a:ext uri="{28A0092B-C50C-407E-A947-70E740481C1C}">
                <a14:useLocalDpi xmlns:a14="http://schemas.microsoft.com/office/drawing/2010/main" val="0"/>
              </a:ext>
            </a:extLst>
          </a:blip>
          <a:srcRect l="24218" t="31445" r="15469" b="24218"/>
          <a:stretch/>
        </p:blipFill>
        <p:spPr bwMode="auto">
          <a:xfrm>
            <a:off x="521970" y="285750"/>
            <a:ext cx="8088630" cy="45405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93" name="Picture 21"/>
          <p:cNvPicPr>
            <a:picLocks noChangeAspect="1" noChangeArrowheads="1"/>
          </p:cNvPicPr>
          <p:nvPr/>
        </p:nvPicPr>
        <p:blipFill rotWithShape="1">
          <a:blip r:embed="rId4">
            <a:extLst>
              <a:ext uri="{28A0092B-C50C-407E-A947-70E740481C1C}">
                <a14:useLocalDpi xmlns:a14="http://schemas.microsoft.com/office/drawing/2010/main" val="0"/>
              </a:ext>
            </a:extLst>
          </a:blip>
          <a:srcRect l="24218" t="31445" r="15469" b="24219"/>
          <a:stretch/>
        </p:blipFill>
        <p:spPr bwMode="auto">
          <a:xfrm>
            <a:off x="521970" y="285750"/>
            <a:ext cx="8088630" cy="45405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94" name="Picture 22"/>
          <p:cNvPicPr>
            <a:picLocks noChangeAspect="1" noChangeArrowheads="1"/>
          </p:cNvPicPr>
          <p:nvPr/>
        </p:nvPicPr>
        <p:blipFill rotWithShape="1">
          <a:blip r:embed="rId5">
            <a:extLst>
              <a:ext uri="{28A0092B-C50C-407E-A947-70E740481C1C}">
                <a14:useLocalDpi xmlns:a14="http://schemas.microsoft.com/office/drawing/2010/main" val="0"/>
              </a:ext>
            </a:extLst>
          </a:blip>
          <a:srcRect l="24218" t="31445" r="15469" b="24219"/>
          <a:stretch/>
        </p:blipFill>
        <p:spPr bwMode="auto">
          <a:xfrm>
            <a:off x="521970" y="285750"/>
            <a:ext cx="8088630" cy="45405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95" name="Picture 23"/>
          <p:cNvPicPr>
            <a:picLocks noChangeAspect="1" noChangeArrowheads="1"/>
          </p:cNvPicPr>
          <p:nvPr/>
        </p:nvPicPr>
        <p:blipFill rotWithShape="1">
          <a:blip r:embed="rId6">
            <a:extLst>
              <a:ext uri="{28A0092B-C50C-407E-A947-70E740481C1C}">
                <a14:useLocalDpi xmlns:a14="http://schemas.microsoft.com/office/drawing/2010/main" val="0"/>
              </a:ext>
            </a:extLst>
          </a:blip>
          <a:srcRect l="24218" t="31445" r="15469" b="24219"/>
          <a:stretch/>
        </p:blipFill>
        <p:spPr bwMode="auto">
          <a:xfrm>
            <a:off x="521970" y="285750"/>
            <a:ext cx="8088630" cy="45405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96" name="Picture 24"/>
          <p:cNvPicPr>
            <a:picLocks noChangeAspect="1" noChangeArrowheads="1"/>
          </p:cNvPicPr>
          <p:nvPr/>
        </p:nvPicPr>
        <p:blipFill rotWithShape="1">
          <a:blip r:embed="rId7">
            <a:extLst>
              <a:ext uri="{28A0092B-C50C-407E-A947-70E740481C1C}">
                <a14:useLocalDpi xmlns:a14="http://schemas.microsoft.com/office/drawing/2010/main" val="0"/>
              </a:ext>
            </a:extLst>
          </a:blip>
          <a:srcRect l="24218" t="31445" r="15469" b="24219"/>
          <a:stretch/>
        </p:blipFill>
        <p:spPr bwMode="auto">
          <a:xfrm>
            <a:off x="521970" y="285750"/>
            <a:ext cx="8088630" cy="45405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97" name="Picture 25"/>
          <p:cNvPicPr>
            <a:picLocks noChangeAspect="1" noChangeArrowheads="1"/>
          </p:cNvPicPr>
          <p:nvPr/>
        </p:nvPicPr>
        <p:blipFill rotWithShape="1">
          <a:blip r:embed="rId8">
            <a:extLst>
              <a:ext uri="{28A0092B-C50C-407E-A947-70E740481C1C}">
                <a14:useLocalDpi xmlns:a14="http://schemas.microsoft.com/office/drawing/2010/main" val="0"/>
              </a:ext>
            </a:extLst>
          </a:blip>
          <a:srcRect l="24218" t="31445" r="15469" b="24219"/>
          <a:stretch/>
        </p:blipFill>
        <p:spPr bwMode="auto">
          <a:xfrm>
            <a:off x="521970" y="285750"/>
            <a:ext cx="8088630" cy="45405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98" name="Picture 26"/>
          <p:cNvPicPr>
            <a:picLocks noChangeAspect="1" noChangeArrowheads="1"/>
          </p:cNvPicPr>
          <p:nvPr/>
        </p:nvPicPr>
        <p:blipFill rotWithShape="1">
          <a:blip r:embed="rId9">
            <a:extLst>
              <a:ext uri="{28A0092B-C50C-407E-A947-70E740481C1C}">
                <a14:useLocalDpi xmlns:a14="http://schemas.microsoft.com/office/drawing/2010/main" val="0"/>
              </a:ext>
            </a:extLst>
          </a:blip>
          <a:srcRect l="24219" t="31445" r="15469" b="24219"/>
          <a:stretch/>
        </p:blipFill>
        <p:spPr bwMode="auto">
          <a:xfrm>
            <a:off x="521970" y="285750"/>
            <a:ext cx="8088630" cy="45405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99" name="Picture 27"/>
          <p:cNvPicPr>
            <a:picLocks noChangeAspect="1" noChangeArrowheads="1"/>
          </p:cNvPicPr>
          <p:nvPr/>
        </p:nvPicPr>
        <p:blipFill rotWithShape="1">
          <a:blip r:embed="rId10">
            <a:extLst>
              <a:ext uri="{28A0092B-C50C-407E-A947-70E740481C1C}">
                <a14:useLocalDpi xmlns:a14="http://schemas.microsoft.com/office/drawing/2010/main" val="0"/>
              </a:ext>
            </a:extLst>
          </a:blip>
          <a:srcRect l="24218" t="31445" r="15469" b="24219"/>
          <a:stretch/>
        </p:blipFill>
        <p:spPr bwMode="auto">
          <a:xfrm>
            <a:off x="521970" y="285750"/>
            <a:ext cx="8088630" cy="45405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100" name="Picture 28"/>
          <p:cNvPicPr>
            <a:picLocks noChangeAspect="1" noChangeArrowheads="1"/>
          </p:cNvPicPr>
          <p:nvPr/>
        </p:nvPicPr>
        <p:blipFill rotWithShape="1">
          <a:blip r:embed="rId11">
            <a:extLst>
              <a:ext uri="{28A0092B-C50C-407E-A947-70E740481C1C}">
                <a14:useLocalDpi xmlns:a14="http://schemas.microsoft.com/office/drawing/2010/main" val="0"/>
              </a:ext>
            </a:extLst>
          </a:blip>
          <a:srcRect l="24218" t="31445" r="15469" b="24219"/>
          <a:stretch/>
        </p:blipFill>
        <p:spPr bwMode="auto">
          <a:xfrm>
            <a:off x="521970" y="285750"/>
            <a:ext cx="8088630" cy="45405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101" name="Picture 29"/>
          <p:cNvPicPr>
            <a:picLocks noChangeAspect="1" noChangeArrowheads="1"/>
          </p:cNvPicPr>
          <p:nvPr/>
        </p:nvPicPr>
        <p:blipFill rotWithShape="1">
          <a:blip r:embed="rId12">
            <a:extLst>
              <a:ext uri="{28A0092B-C50C-407E-A947-70E740481C1C}">
                <a14:useLocalDpi xmlns:a14="http://schemas.microsoft.com/office/drawing/2010/main" val="0"/>
              </a:ext>
            </a:extLst>
          </a:blip>
          <a:srcRect l="24218" t="31445" r="15469" b="24219"/>
          <a:stretch/>
        </p:blipFill>
        <p:spPr bwMode="auto">
          <a:xfrm>
            <a:off x="521970" y="285750"/>
            <a:ext cx="8088630" cy="45405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102" name="Picture 30"/>
          <p:cNvPicPr>
            <a:picLocks noChangeAspect="1" noChangeArrowheads="1"/>
          </p:cNvPicPr>
          <p:nvPr/>
        </p:nvPicPr>
        <p:blipFill rotWithShape="1">
          <a:blip r:embed="rId13">
            <a:extLst>
              <a:ext uri="{28A0092B-C50C-407E-A947-70E740481C1C}">
                <a14:useLocalDpi xmlns:a14="http://schemas.microsoft.com/office/drawing/2010/main" val="0"/>
              </a:ext>
            </a:extLst>
          </a:blip>
          <a:srcRect l="24218" t="31446" r="15469" b="24219"/>
          <a:stretch/>
        </p:blipFill>
        <p:spPr bwMode="auto">
          <a:xfrm>
            <a:off x="521970" y="285750"/>
            <a:ext cx="8088630" cy="45405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103" name="Picture 31"/>
          <p:cNvPicPr>
            <a:picLocks noChangeAspect="1" noChangeArrowheads="1"/>
          </p:cNvPicPr>
          <p:nvPr/>
        </p:nvPicPr>
        <p:blipFill rotWithShape="1">
          <a:blip r:embed="rId14">
            <a:extLst>
              <a:ext uri="{28A0092B-C50C-407E-A947-70E740481C1C}">
                <a14:useLocalDpi xmlns:a14="http://schemas.microsoft.com/office/drawing/2010/main" val="0"/>
              </a:ext>
            </a:extLst>
          </a:blip>
          <a:srcRect l="24218" t="31445" r="15469" b="24219"/>
          <a:stretch/>
        </p:blipFill>
        <p:spPr bwMode="auto">
          <a:xfrm>
            <a:off x="521970" y="285750"/>
            <a:ext cx="8088630" cy="45405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104" name="Picture 32"/>
          <p:cNvPicPr>
            <a:picLocks noChangeAspect="1" noChangeArrowheads="1"/>
          </p:cNvPicPr>
          <p:nvPr/>
        </p:nvPicPr>
        <p:blipFill rotWithShape="1">
          <a:blip r:embed="rId15">
            <a:extLst>
              <a:ext uri="{28A0092B-C50C-407E-A947-70E740481C1C}">
                <a14:useLocalDpi xmlns:a14="http://schemas.microsoft.com/office/drawing/2010/main" val="0"/>
              </a:ext>
            </a:extLst>
          </a:blip>
          <a:srcRect l="24218" t="31445" r="15469" b="24219"/>
          <a:stretch/>
        </p:blipFill>
        <p:spPr bwMode="auto">
          <a:xfrm>
            <a:off x="521970" y="285750"/>
            <a:ext cx="8088630" cy="45405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105" name="Picture 33"/>
          <p:cNvPicPr>
            <a:picLocks noChangeAspect="1" noChangeArrowheads="1"/>
          </p:cNvPicPr>
          <p:nvPr/>
        </p:nvPicPr>
        <p:blipFill rotWithShape="1">
          <a:blip r:embed="rId16">
            <a:extLst>
              <a:ext uri="{28A0092B-C50C-407E-A947-70E740481C1C}">
                <a14:useLocalDpi xmlns:a14="http://schemas.microsoft.com/office/drawing/2010/main" val="0"/>
              </a:ext>
            </a:extLst>
          </a:blip>
          <a:srcRect l="24218" t="31445" r="15469" b="24219"/>
          <a:stretch/>
        </p:blipFill>
        <p:spPr bwMode="auto">
          <a:xfrm>
            <a:off x="521970" y="285750"/>
            <a:ext cx="8088630" cy="45405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106" name="Picture 34"/>
          <p:cNvPicPr>
            <a:picLocks noChangeAspect="1" noChangeArrowheads="1"/>
          </p:cNvPicPr>
          <p:nvPr/>
        </p:nvPicPr>
        <p:blipFill rotWithShape="1">
          <a:blip r:embed="rId17">
            <a:extLst>
              <a:ext uri="{28A0092B-C50C-407E-A947-70E740481C1C}">
                <a14:useLocalDpi xmlns:a14="http://schemas.microsoft.com/office/drawing/2010/main" val="0"/>
              </a:ext>
            </a:extLst>
          </a:blip>
          <a:srcRect l="24218" t="31445" r="15469" b="24219"/>
          <a:stretch/>
        </p:blipFill>
        <p:spPr bwMode="auto">
          <a:xfrm>
            <a:off x="521970" y="285750"/>
            <a:ext cx="8088630" cy="45405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107" name="Picture 35"/>
          <p:cNvPicPr>
            <a:picLocks noChangeAspect="1" noChangeArrowheads="1"/>
          </p:cNvPicPr>
          <p:nvPr/>
        </p:nvPicPr>
        <p:blipFill rotWithShape="1">
          <a:blip r:embed="rId18">
            <a:extLst>
              <a:ext uri="{28A0092B-C50C-407E-A947-70E740481C1C}">
                <a14:useLocalDpi xmlns:a14="http://schemas.microsoft.com/office/drawing/2010/main" val="0"/>
              </a:ext>
            </a:extLst>
          </a:blip>
          <a:srcRect l="24218" t="31445" r="15469" b="24219"/>
          <a:stretch/>
        </p:blipFill>
        <p:spPr bwMode="auto">
          <a:xfrm>
            <a:off x="521970" y="285750"/>
            <a:ext cx="8088630" cy="45405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108" name="Picture 36"/>
          <p:cNvPicPr>
            <a:picLocks noChangeAspect="1" noChangeArrowheads="1"/>
          </p:cNvPicPr>
          <p:nvPr/>
        </p:nvPicPr>
        <p:blipFill rotWithShape="1">
          <a:blip r:embed="rId19">
            <a:extLst>
              <a:ext uri="{28A0092B-C50C-407E-A947-70E740481C1C}">
                <a14:useLocalDpi xmlns:a14="http://schemas.microsoft.com/office/drawing/2010/main" val="0"/>
              </a:ext>
            </a:extLst>
          </a:blip>
          <a:srcRect l="24218" t="31445" r="15469" b="24219"/>
          <a:stretch/>
        </p:blipFill>
        <p:spPr bwMode="auto">
          <a:xfrm>
            <a:off x="521970" y="285750"/>
            <a:ext cx="8088630" cy="45405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109" name="Picture 37"/>
          <p:cNvPicPr>
            <a:picLocks noChangeAspect="1" noChangeArrowheads="1"/>
          </p:cNvPicPr>
          <p:nvPr/>
        </p:nvPicPr>
        <p:blipFill rotWithShape="1">
          <a:blip r:embed="rId20">
            <a:extLst>
              <a:ext uri="{28A0092B-C50C-407E-A947-70E740481C1C}">
                <a14:useLocalDpi xmlns:a14="http://schemas.microsoft.com/office/drawing/2010/main" val="0"/>
              </a:ext>
            </a:extLst>
          </a:blip>
          <a:srcRect l="24218" t="31445" r="15469" b="24219"/>
          <a:stretch/>
        </p:blipFill>
        <p:spPr bwMode="auto">
          <a:xfrm>
            <a:off x="521970" y="285750"/>
            <a:ext cx="8088630" cy="45405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110" name="Picture 38"/>
          <p:cNvPicPr>
            <a:picLocks noChangeAspect="1" noChangeArrowheads="1"/>
          </p:cNvPicPr>
          <p:nvPr/>
        </p:nvPicPr>
        <p:blipFill rotWithShape="1">
          <a:blip r:embed="rId21">
            <a:extLst>
              <a:ext uri="{28A0092B-C50C-407E-A947-70E740481C1C}">
                <a14:useLocalDpi xmlns:a14="http://schemas.microsoft.com/office/drawing/2010/main" val="0"/>
              </a:ext>
            </a:extLst>
          </a:blip>
          <a:srcRect l="24218" t="31445" r="15469" b="24219"/>
          <a:stretch/>
        </p:blipFill>
        <p:spPr bwMode="auto">
          <a:xfrm>
            <a:off x="521970" y="285750"/>
            <a:ext cx="8088630" cy="45405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111" name="Picture 39"/>
          <p:cNvPicPr>
            <a:picLocks noChangeAspect="1" noChangeArrowheads="1"/>
          </p:cNvPicPr>
          <p:nvPr/>
        </p:nvPicPr>
        <p:blipFill rotWithShape="1">
          <a:blip r:embed="rId22">
            <a:extLst>
              <a:ext uri="{28A0092B-C50C-407E-A947-70E740481C1C}">
                <a14:useLocalDpi xmlns:a14="http://schemas.microsoft.com/office/drawing/2010/main" val="0"/>
              </a:ext>
            </a:extLst>
          </a:blip>
          <a:srcRect l="24218" t="31445" r="15469" b="24219"/>
          <a:stretch/>
        </p:blipFill>
        <p:spPr bwMode="auto">
          <a:xfrm>
            <a:off x="521970" y="285750"/>
            <a:ext cx="8088630" cy="45405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112" name="Picture 40"/>
          <p:cNvPicPr>
            <a:picLocks noChangeAspect="1" noChangeArrowheads="1"/>
          </p:cNvPicPr>
          <p:nvPr/>
        </p:nvPicPr>
        <p:blipFill rotWithShape="1">
          <a:blip r:embed="rId23">
            <a:extLst>
              <a:ext uri="{28A0092B-C50C-407E-A947-70E740481C1C}">
                <a14:useLocalDpi xmlns:a14="http://schemas.microsoft.com/office/drawing/2010/main" val="0"/>
              </a:ext>
            </a:extLst>
          </a:blip>
          <a:srcRect l="24218" t="31445" r="15469" b="24219"/>
          <a:stretch/>
        </p:blipFill>
        <p:spPr bwMode="auto">
          <a:xfrm>
            <a:off x="521970" y="285750"/>
            <a:ext cx="8088630" cy="45405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113" name="Picture 41"/>
          <p:cNvPicPr>
            <a:picLocks noChangeAspect="1" noChangeArrowheads="1"/>
          </p:cNvPicPr>
          <p:nvPr/>
        </p:nvPicPr>
        <p:blipFill rotWithShape="1">
          <a:blip r:embed="rId24">
            <a:extLst>
              <a:ext uri="{28A0092B-C50C-407E-A947-70E740481C1C}">
                <a14:useLocalDpi xmlns:a14="http://schemas.microsoft.com/office/drawing/2010/main" val="0"/>
              </a:ext>
            </a:extLst>
          </a:blip>
          <a:srcRect l="24063" t="31445" r="15625" b="24219"/>
          <a:stretch/>
        </p:blipFill>
        <p:spPr bwMode="auto">
          <a:xfrm>
            <a:off x="521970" y="285750"/>
            <a:ext cx="8088630" cy="45405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114" name="Picture 42"/>
          <p:cNvPicPr>
            <a:picLocks noChangeAspect="1" noChangeArrowheads="1"/>
          </p:cNvPicPr>
          <p:nvPr/>
        </p:nvPicPr>
        <p:blipFill rotWithShape="1">
          <a:blip r:embed="rId25">
            <a:extLst>
              <a:ext uri="{28A0092B-C50C-407E-A947-70E740481C1C}">
                <a14:useLocalDpi xmlns:a14="http://schemas.microsoft.com/office/drawing/2010/main" val="0"/>
              </a:ext>
            </a:extLst>
          </a:blip>
          <a:srcRect l="24218" t="31445" r="15469" b="24219"/>
          <a:stretch/>
        </p:blipFill>
        <p:spPr bwMode="auto">
          <a:xfrm>
            <a:off x="521970" y="285750"/>
            <a:ext cx="8088630" cy="45405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115" name="Picture 43"/>
          <p:cNvPicPr>
            <a:picLocks noChangeAspect="1" noChangeArrowheads="1"/>
          </p:cNvPicPr>
          <p:nvPr/>
        </p:nvPicPr>
        <p:blipFill rotWithShape="1">
          <a:blip r:embed="rId26">
            <a:extLst>
              <a:ext uri="{28A0092B-C50C-407E-A947-70E740481C1C}">
                <a14:useLocalDpi xmlns:a14="http://schemas.microsoft.com/office/drawing/2010/main" val="0"/>
              </a:ext>
            </a:extLst>
          </a:blip>
          <a:srcRect l="24218" t="31445" r="15469" b="24219"/>
          <a:stretch/>
        </p:blipFill>
        <p:spPr bwMode="auto">
          <a:xfrm>
            <a:off x="521970" y="285750"/>
            <a:ext cx="8088630" cy="45405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118" name="Picture 46"/>
          <p:cNvPicPr>
            <a:picLocks noChangeAspect="1" noChangeArrowheads="1"/>
          </p:cNvPicPr>
          <p:nvPr/>
        </p:nvPicPr>
        <p:blipFill rotWithShape="1">
          <a:blip r:embed="rId27">
            <a:extLst>
              <a:ext uri="{28A0092B-C50C-407E-A947-70E740481C1C}">
                <a14:useLocalDpi xmlns:a14="http://schemas.microsoft.com/office/drawing/2010/main" val="0"/>
              </a:ext>
            </a:extLst>
          </a:blip>
          <a:srcRect l="24218" t="31445" r="15469" b="24219"/>
          <a:stretch/>
        </p:blipFill>
        <p:spPr bwMode="auto">
          <a:xfrm>
            <a:off x="521970" y="285750"/>
            <a:ext cx="8088630" cy="45405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119" name="Picture 47"/>
          <p:cNvPicPr>
            <a:picLocks noChangeAspect="1" noChangeArrowheads="1"/>
          </p:cNvPicPr>
          <p:nvPr/>
        </p:nvPicPr>
        <p:blipFill rotWithShape="1">
          <a:blip r:embed="rId28">
            <a:extLst>
              <a:ext uri="{28A0092B-C50C-407E-A947-70E740481C1C}">
                <a14:useLocalDpi xmlns:a14="http://schemas.microsoft.com/office/drawing/2010/main" val="0"/>
              </a:ext>
            </a:extLst>
          </a:blip>
          <a:srcRect l="24218" t="31445" r="15469" b="24219"/>
          <a:stretch/>
        </p:blipFill>
        <p:spPr bwMode="auto">
          <a:xfrm>
            <a:off x="521970" y="285750"/>
            <a:ext cx="8088630" cy="45405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120" name="Picture 48"/>
          <p:cNvPicPr>
            <a:picLocks noChangeAspect="1" noChangeArrowheads="1"/>
          </p:cNvPicPr>
          <p:nvPr/>
        </p:nvPicPr>
        <p:blipFill rotWithShape="1">
          <a:blip r:embed="rId29">
            <a:extLst>
              <a:ext uri="{28A0092B-C50C-407E-A947-70E740481C1C}">
                <a14:useLocalDpi xmlns:a14="http://schemas.microsoft.com/office/drawing/2010/main" val="0"/>
              </a:ext>
            </a:extLst>
          </a:blip>
          <a:srcRect l="24218" t="31445" r="15469" b="24219"/>
          <a:stretch/>
        </p:blipFill>
        <p:spPr bwMode="auto">
          <a:xfrm>
            <a:off x="521970" y="285750"/>
            <a:ext cx="8088630" cy="45405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121" name="Picture 49"/>
          <p:cNvPicPr>
            <a:picLocks noChangeAspect="1" noChangeArrowheads="1"/>
          </p:cNvPicPr>
          <p:nvPr/>
        </p:nvPicPr>
        <p:blipFill rotWithShape="1">
          <a:blip r:embed="rId30">
            <a:extLst>
              <a:ext uri="{28A0092B-C50C-407E-A947-70E740481C1C}">
                <a14:useLocalDpi xmlns:a14="http://schemas.microsoft.com/office/drawing/2010/main" val="0"/>
              </a:ext>
            </a:extLst>
          </a:blip>
          <a:srcRect l="24218" t="31445" r="15469" b="24219"/>
          <a:stretch/>
        </p:blipFill>
        <p:spPr bwMode="auto">
          <a:xfrm>
            <a:off x="521970" y="285750"/>
            <a:ext cx="8088630" cy="45405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122" name="Picture 50"/>
          <p:cNvPicPr>
            <a:picLocks noChangeAspect="1" noChangeArrowheads="1"/>
          </p:cNvPicPr>
          <p:nvPr/>
        </p:nvPicPr>
        <p:blipFill rotWithShape="1">
          <a:blip r:embed="rId31">
            <a:extLst>
              <a:ext uri="{28A0092B-C50C-407E-A947-70E740481C1C}">
                <a14:useLocalDpi xmlns:a14="http://schemas.microsoft.com/office/drawing/2010/main" val="0"/>
              </a:ext>
            </a:extLst>
          </a:blip>
          <a:srcRect l="24218" t="31446" r="15469" b="24218"/>
          <a:stretch/>
        </p:blipFill>
        <p:spPr bwMode="auto">
          <a:xfrm>
            <a:off x="521970" y="285750"/>
            <a:ext cx="8088630" cy="45405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123" name="Picture 51"/>
          <p:cNvPicPr>
            <a:picLocks noChangeAspect="1" noChangeArrowheads="1"/>
          </p:cNvPicPr>
          <p:nvPr/>
        </p:nvPicPr>
        <p:blipFill rotWithShape="1">
          <a:blip r:embed="rId32">
            <a:extLst>
              <a:ext uri="{28A0092B-C50C-407E-A947-70E740481C1C}">
                <a14:useLocalDpi xmlns:a14="http://schemas.microsoft.com/office/drawing/2010/main" val="0"/>
              </a:ext>
            </a:extLst>
          </a:blip>
          <a:srcRect l="24218" t="31445" r="15469" b="24219"/>
          <a:stretch/>
        </p:blipFill>
        <p:spPr bwMode="auto">
          <a:xfrm>
            <a:off x="521970" y="285750"/>
            <a:ext cx="8088630" cy="45405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124" name="Picture 52"/>
          <p:cNvPicPr>
            <a:picLocks noChangeAspect="1" noChangeArrowheads="1"/>
          </p:cNvPicPr>
          <p:nvPr/>
        </p:nvPicPr>
        <p:blipFill rotWithShape="1">
          <a:blip r:embed="rId33">
            <a:extLst>
              <a:ext uri="{28A0092B-C50C-407E-A947-70E740481C1C}">
                <a14:useLocalDpi xmlns:a14="http://schemas.microsoft.com/office/drawing/2010/main" val="0"/>
              </a:ext>
            </a:extLst>
          </a:blip>
          <a:srcRect l="24218" t="31445" r="15469" b="24219"/>
          <a:stretch/>
        </p:blipFill>
        <p:spPr bwMode="auto">
          <a:xfrm>
            <a:off x="521970" y="285750"/>
            <a:ext cx="8088630" cy="45405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125" name="Picture 53"/>
          <p:cNvPicPr>
            <a:picLocks noChangeAspect="1" noChangeArrowheads="1"/>
          </p:cNvPicPr>
          <p:nvPr/>
        </p:nvPicPr>
        <p:blipFill rotWithShape="1">
          <a:blip r:embed="rId34">
            <a:extLst>
              <a:ext uri="{28A0092B-C50C-407E-A947-70E740481C1C}">
                <a14:useLocalDpi xmlns:a14="http://schemas.microsoft.com/office/drawing/2010/main" val="0"/>
              </a:ext>
            </a:extLst>
          </a:blip>
          <a:srcRect l="24218" t="31445" r="15469" b="24219"/>
          <a:stretch/>
        </p:blipFill>
        <p:spPr bwMode="auto">
          <a:xfrm>
            <a:off x="521970" y="285750"/>
            <a:ext cx="8088630" cy="45405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126" name="Picture 54"/>
          <p:cNvPicPr>
            <a:picLocks noChangeAspect="1" noChangeArrowheads="1"/>
          </p:cNvPicPr>
          <p:nvPr/>
        </p:nvPicPr>
        <p:blipFill rotWithShape="1">
          <a:blip r:embed="rId35">
            <a:extLst>
              <a:ext uri="{28A0092B-C50C-407E-A947-70E740481C1C}">
                <a14:useLocalDpi xmlns:a14="http://schemas.microsoft.com/office/drawing/2010/main" val="0"/>
              </a:ext>
            </a:extLst>
          </a:blip>
          <a:srcRect l="24218" t="31445" r="15469" b="24219"/>
          <a:stretch/>
        </p:blipFill>
        <p:spPr bwMode="auto">
          <a:xfrm>
            <a:off x="521970" y="285750"/>
            <a:ext cx="8088630" cy="45405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127" name="Picture 55"/>
          <p:cNvPicPr>
            <a:picLocks noChangeAspect="1" noChangeArrowheads="1"/>
          </p:cNvPicPr>
          <p:nvPr/>
        </p:nvPicPr>
        <p:blipFill rotWithShape="1">
          <a:blip r:embed="rId36">
            <a:extLst>
              <a:ext uri="{28A0092B-C50C-407E-A947-70E740481C1C}">
                <a14:useLocalDpi xmlns:a14="http://schemas.microsoft.com/office/drawing/2010/main" val="0"/>
              </a:ext>
            </a:extLst>
          </a:blip>
          <a:srcRect l="24218" t="31445" r="15469" b="24219"/>
          <a:stretch/>
        </p:blipFill>
        <p:spPr bwMode="auto">
          <a:xfrm>
            <a:off x="521970" y="285750"/>
            <a:ext cx="8088630" cy="45405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128" name="Picture 56"/>
          <p:cNvPicPr>
            <a:picLocks noChangeAspect="1" noChangeArrowheads="1"/>
          </p:cNvPicPr>
          <p:nvPr/>
        </p:nvPicPr>
        <p:blipFill rotWithShape="1">
          <a:blip r:embed="rId37">
            <a:extLst>
              <a:ext uri="{28A0092B-C50C-407E-A947-70E740481C1C}">
                <a14:useLocalDpi xmlns:a14="http://schemas.microsoft.com/office/drawing/2010/main" val="0"/>
              </a:ext>
            </a:extLst>
          </a:blip>
          <a:srcRect l="24218" t="31445" r="15469" b="24219"/>
          <a:stretch/>
        </p:blipFill>
        <p:spPr bwMode="auto">
          <a:xfrm>
            <a:off x="521970" y="285750"/>
            <a:ext cx="8088630" cy="45405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129" name="Picture 57"/>
          <p:cNvPicPr>
            <a:picLocks noChangeAspect="1" noChangeArrowheads="1"/>
          </p:cNvPicPr>
          <p:nvPr/>
        </p:nvPicPr>
        <p:blipFill rotWithShape="1">
          <a:blip r:embed="rId38">
            <a:extLst>
              <a:ext uri="{28A0092B-C50C-407E-A947-70E740481C1C}">
                <a14:useLocalDpi xmlns:a14="http://schemas.microsoft.com/office/drawing/2010/main" val="0"/>
              </a:ext>
            </a:extLst>
          </a:blip>
          <a:srcRect l="24218" t="31445" r="15469" b="24219"/>
          <a:stretch/>
        </p:blipFill>
        <p:spPr bwMode="auto">
          <a:xfrm>
            <a:off x="521970" y="285750"/>
            <a:ext cx="8088630" cy="45405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130" name="Picture 58"/>
          <p:cNvPicPr>
            <a:picLocks noChangeAspect="1" noChangeArrowheads="1"/>
          </p:cNvPicPr>
          <p:nvPr/>
        </p:nvPicPr>
        <p:blipFill rotWithShape="1">
          <a:blip r:embed="rId39">
            <a:extLst>
              <a:ext uri="{28A0092B-C50C-407E-A947-70E740481C1C}">
                <a14:useLocalDpi xmlns:a14="http://schemas.microsoft.com/office/drawing/2010/main" val="0"/>
              </a:ext>
            </a:extLst>
          </a:blip>
          <a:srcRect l="24218" t="31445" r="15469" b="24219"/>
          <a:stretch/>
        </p:blipFill>
        <p:spPr bwMode="auto">
          <a:xfrm>
            <a:off x="521970" y="285750"/>
            <a:ext cx="8088630" cy="45405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131" name="Picture 59"/>
          <p:cNvPicPr>
            <a:picLocks noChangeAspect="1" noChangeArrowheads="1"/>
          </p:cNvPicPr>
          <p:nvPr/>
        </p:nvPicPr>
        <p:blipFill rotWithShape="1">
          <a:blip r:embed="rId40">
            <a:extLst>
              <a:ext uri="{28A0092B-C50C-407E-A947-70E740481C1C}">
                <a14:useLocalDpi xmlns:a14="http://schemas.microsoft.com/office/drawing/2010/main" val="0"/>
              </a:ext>
            </a:extLst>
          </a:blip>
          <a:srcRect l="24218" t="31445" r="15469" b="24219"/>
          <a:stretch/>
        </p:blipFill>
        <p:spPr bwMode="auto">
          <a:xfrm>
            <a:off x="521970" y="285750"/>
            <a:ext cx="8088630" cy="45405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2"/>
          <p:cNvSpPr/>
          <p:nvPr/>
        </p:nvSpPr>
        <p:spPr>
          <a:xfrm>
            <a:off x="521969" y="285750"/>
            <a:ext cx="3959544" cy="4540568"/>
          </a:xfrm>
          <a:prstGeom prst="rect">
            <a:avLst/>
          </a:prstGeom>
          <a:solidFill>
            <a:schemeClr val="tx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sz="2000" dirty="0">
              <a:solidFill>
                <a:schemeClr val="accent2">
                  <a:lumMod val="50000"/>
                </a:schemeClr>
              </a:solidFill>
              <a:latin typeface="Bookman Old Style" pitchFamily="18" charset="0"/>
            </a:endParaRPr>
          </a:p>
        </p:txBody>
      </p:sp>
      <p:sp>
        <p:nvSpPr>
          <p:cNvPr id="6" name="Freeform 5"/>
          <p:cNvSpPr/>
          <p:nvPr/>
        </p:nvSpPr>
        <p:spPr>
          <a:xfrm>
            <a:off x="4475955" y="628650"/>
            <a:ext cx="1294606" cy="2252662"/>
          </a:xfrm>
          <a:custGeom>
            <a:avLst/>
            <a:gdLst>
              <a:gd name="connsiteX0" fmla="*/ 0 w 1377950"/>
              <a:gd name="connsiteY0" fmla="*/ 584200 h 2247900"/>
              <a:gd name="connsiteX1" fmla="*/ 1377950 w 1377950"/>
              <a:gd name="connsiteY1" fmla="*/ 0 h 2247900"/>
              <a:gd name="connsiteX2" fmla="*/ 1377950 w 1377950"/>
              <a:gd name="connsiteY2" fmla="*/ 2247900 h 2247900"/>
              <a:gd name="connsiteX3" fmla="*/ 0 w 1377950"/>
              <a:gd name="connsiteY3" fmla="*/ 1111250 h 2247900"/>
              <a:gd name="connsiteX4" fmla="*/ 0 w 1377950"/>
              <a:gd name="connsiteY4" fmla="*/ 584200 h 2247900"/>
              <a:gd name="connsiteX0" fmla="*/ 0 w 1494631"/>
              <a:gd name="connsiteY0" fmla="*/ 588963 h 2247900"/>
              <a:gd name="connsiteX1" fmla="*/ 1494631 w 1494631"/>
              <a:gd name="connsiteY1" fmla="*/ 0 h 2247900"/>
              <a:gd name="connsiteX2" fmla="*/ 1494631 w 1494631"/>
              <a:gd name="connsiteY2" fmla="*/ 2247900 h 2247900"/>
              <a:gd name="connsiteX3" fmla="*/ 116681 w 1494631"/>
              <a:gd name="connsiteY3" fmla="*/ 1111250 h 2247900"/>
              <a:gd name="connsiteX4" fmla="*/ 0 w 1494631"/>
              <a:gd name="connsiteY4" fmla="*/ 588963 h 2247900"/>
              <a:gd name="connsiteX0" fmla="*/ 4763 w 1499394"/>
              <a:gd name="connsiteY0" fmla="*/ 588963 h 2247900"/>
              <a:gd name="connsiteX1" fmla="*/ 1499394 w 1499394"/>
              <a:gd name="connsiteY1" fmla="*/ 0 h 2247900"/>
              <a:gd name="connsiteX2" fmla="*/ 1499394 w 1499394"/>
              <a:gd name="connsiteY2" fmla="*/ 2247900 h 2247900"/>
              <a:gd name="connsiteX3" fmla="*/ 0 w 1499394"/>
              <a:gd name="connsiteY3" fmla="*/ 1127919 h 2247900"/>
              <a:gd name="connsiteX4" fmla="*/ 4763 w 1499394"/>
              <a:gd name="connsiteY4" fmla="*/ 588963 h 2247900"/>
              <a:gd name="connsiteX0" fmla="*/ 4763 w 1499394"/>
              <a:gd name="connsiteY0" fmla="*/ 588963 h 2247900"/>
              <a:gd name="connsiteX1" fmla="*/ 1499394 w 1499394"/>
              <a:gd name="connsiteY1" fmla="*/ 0 h 2247900"/>
              <a:gd name="connsiteX2" fmla="*/ 1499394 w 1499394"/>
              <a:gd name="connsiteY2" fmla="*/ 2247900 h 2247900"/>
              <a:gd name="connsiteX3" fmla="*/ 0 w 1499394"/>
              <a:gd name="connsiteY3" fmla="*/ 1127919 h 2247900"/>
              <a:gd name="connsiteX4" fmla="*/ 4763 w 1499394"/>
              <a:gd name="connsiteY4" fmla="*/ 588963 h 2247900"/>
              <a:gd name="connsiteX0" fmla="*/ 4763 w 1499394"/>
              <a:gd name="connsiteY0" fmla="*/ 569913 h 2228850"/>
              <a:gd name="connsiteX1" fmla="*/ 1294606 w 1499394"/>
              <a:gd name="connsiteY1" fmla="*/ 0 h 2228850"/>
              <a:gd name="connsiteX2" fmla="*/ 1499394 w 1499394"/>
              <a:gd name="connsiteY2" fmla="*/ 2228850 h 2228850"/>
              <a:gd name="connsiteX3" fmla="*/ 0 w 1499394"/>
              <a:gd name="connsiteY3" fmla="*/ 1108869 h 2228850"/>
              <a:gd name="connsiteX4" fmla="*/ 4763 w 1499394"/>
              <a:gd name="connsiteY4" fmla="*/ 569913 h 2228850"/>
              <a:gd name="connsiteX0" fmla="*/ 4763 w 1294606"/>
              <a:gd name="connsiteY0" fmla="*/ 569913 h 2252662"/>
              <a:gd name="connsiteX1" fmla="*/ 1294606 w 1294606"/>
              <a:gd name="connsiteY1" fmla="*/ 0 h 2252662"/>
              <a:gd name="connsiteX2" fmla="*/ 1289844 w 1294606"/>
              <a:gd name="connsiteY2" fmla="*/ 2252662 h 2252662"/>
              <a:gd name="connsiteX3" fmla="*/ 0 w 1294606"/>
              <a:gd name="connsiteY3" fmla="*/ 1108869 h 2252662"/>
              <a:gd name="connsiteX4" fmla="*/ 4763 w 1294606"/>
              <a:gd name="connsiteY4" fmla="*/ 569913 h 22526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4606" h="2252662">
                <a:moveTo>
                  <a:pt x="4763" y="569913"/>
                </a:moveTo>
                <a:lnTo>
                  <a:pt x="1294606" y="0"/>
                </a:lnTo>
                <a:cubicBezTo>
                  <a:pt x="1293019" y="750887"/>
                  <a:pt x="1291431" y="1501775"/>
                  <a:pt x="1289844" y="2252662"/>
                </a:cubicBezTo>
                <a:cubicBezTo>
                  <a:pt x="830527" y="1873779"/>
                  <a:pt x="304800" y="1337469"/>
                  <a:pt x="0" y="1108869"/>
                </a:cubicBezTo>
                <a:cubicBezTo>
                  <a:pt x="1588" y="929217"/>
                  <a:pt x="3175" y="749565"/>
                  <a:pt x="4763" y="569913"/>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sz="2000" dirty="0">
              <a:solidFill>
                <a:schemeClr val="accent2">
                  <a:lumMod val="50000"/>
                </a:schemeClr>
              </a:solidFill>
              <a:latin typeface="Bookman Old Style" pitchFamily="18" charset="0"/>
            </a:endParaRPr>
          </a:p>
        </p:txBody>
      </p:sp>
      <p:sp>
        <p:nvSpPr>
          <p:cNvPr id="4" name="Rectangle 3"/>
          <p:cNvSpPr/>
          <p:nvPr/>
        </p:nvSpPr>
        <p:spPr>
          <a:xfrm>
            <a:off x="4367213" y="1200150"/>
            <a:ext cx="228600" cy="53340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sz="2000" dirty="0">
              <a:solidFill>
                <a:schemeClr val="accent2">
                  <a:lumMod val="50000"/>
                </a:schemeClr>
              </a:solidFill>
              <a:latin typeface="Bookman Old Style" pitchFamily="18" charset="0"/>
            </a:endParaRPr>
          </a:p>
        </p:txBody>
      </p:sp>
      <p:sp>
        <p:nvSpPr>
          <p:cNvPr id="64" name="Rectangle 63"/>
          <p:cNvSpPr/>
          <p:nvPr/>
        </p:nvSpPr>
        <p:spPr>
          <a:xfrm>
            <a:off x="5757863" y="619655"/>
            <a:ext cx="1633537" cy="2259540"/>
          </a:xfrm>
          <a:prstGeom prst="rect">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fontAlgn="auto">
              <a:spcBef>
                <a:spcPts val="0"/>
              </a:spcBef>
              <a:spcAft>
                <a:spcPts val="0"/>
              </a:spcAft>
            </a:pPr>
            <a:endParaRPr lang="en-US" sz="2000" dirty="0">
              <a:solidFill>
                <a:schemeClr val="accent2">
                  <a:lumMod val="50000"/>
                </a:schemeClr>
              </a:solidFill>
              <a:latin typeface="Bookman Old Style" pitchFamily="18" charset="0"/>
            </a:endParaRPr>
          </a:p>
        </p:txBody>
      </p:sp>
      <p:sp>
        <p:nvSpPr>
          <p:cNvPr id="67" name="Freeform 66"/>
          <p:cNvSpPr/>
          <p:nvPr/>
        </p:nvSpPr>
        <p:spPr>
          <a:xfrm>
            <a:off x="6130211" y="802231"/>
            <a:ext cx="901151" cy="1906294"/>
          </a:xfrm>
          <a:custGeom>
            <a:avLst/>
            <a:gdLst>
              <a:gd name="connsiteX0" fmla="*/ 89231 w 1245401"/>
              <a:gd name="connsiteY0" fmla="*/ 2439074 h 2474156"/>
              <a:gd name="connsiteX1" fmla="*/ 1244931 w 1245401"/>
              <a:gd name="connsiteY1" fmla="*/ 2432724 h 2474156"/>
              <a:gd name="connsiteX2" fmla="*/ 1244931 w 1245401"/>
              <a:gd name="connsiteY2" fmla="*/ 2381924 h 2474156"/>
              <a:gd name="connsiteX3" fmla="*/ 1238581 w 1245401"/>
              <a:gd name="connsiteY3" fmla="*/ 2045374 h 2474156"/>
              <a:gd name="connsiteX4" fmla="*/ 1181431 w 1245401"/>
              <a:gd name="connsiteY4" fmla="*/ 1207174 h 2474156"/>
              <a:gd name="connsiteX5" fmla="*/ 1029031 w 1245401"/>
              <a:gd name="connsiteY5" fmla="*/ 426124 h 2474156"/>
              <a:gd name="connsiteX6" fmla="*/ 781381 w 1245401"/>
              <a:gd name="connsiteY6" fmla="*/ 95924 h 2474156"/>
              <a:gd name="connsiteX7" fmla="*/ 635331 w 1245401"/>
              <a:gd name="connsiteY7" fmla="*/ 674 h 2474156"/>
              <a:gd name="connsiteX8" fmla="*/ 470231 w 1245401"/>
              <a:gd name="connsiteY8" fmla="*/ 70524 h 2474156"/>
              <a:gd name="connsiteX9" fmla="*/ 292431 w 1245401"/>
              <a:gd name="connsiteY9" fmla="*/ 356274 h 2474156"/>
              <a:gd name="connsiteX10" fmla="*/ 127331 w 1245401"/>
              <a:gd name="connsiteY10" fmla="*/ 1029374 h 2474156"/>
              <a:gd name="connsiteX11" fmla="*/ 82881 w 1245401"/>
              <a:gd name="connsiteY11" fmla="*/ 1943774 h 2474156"/>
              <a:gd name="connsiteX12" fmla="*/ 89231 w 1245401"/>
              <a:gd name="connsiteY12" fmla="*/ 2439074 h 2474156"/>
              <a:gd name="connsiteX0" fmla="*/ 89231 w 1245401"/>
              <a:gd name="connsiteY0" fmla="*/ 2439074 h 2474156"/>
              <a:gd name="connsiteX1" fmla="*/ 1244931 w 1245401"/>
              <a:gd name="connsiteY1" fmla="*/ 2432724 h 2474156"/>
              <a:gd name="connsiteX2" fmla="*/ 1244931 w 1245401"/>
              <a:gd name="connsiteY2" fmla="*/ 2381924 h 2474156"/>
              <a:gd name="connsiteX3" fmla="*/ 1238581 w 1245401"/>
              <a:gd name="connsiteY3" fmla="*/ 2045374 h 2474156"/>
              <a:gd name="connsiteX4" fmla="*/ 1181431 w 1245401"/>
              <a:gd name="connsiteY4" fmla="*/ 1207174 h 2474156"/>
              <a:gd name="connsiteX5" fmla="*/ 1029031 w 1245401"/>
              <a:gd name="connsiteY5" fmla="*/ 426124 h 2474156"/>
              <a:gd name="connsiteX6" fmla="*/ 781381 w 1245401"/>
              <a:gd name="connsiteY6" fmla="*/ 95924 h 2474156"/>
              <a:gd name="connsiteX7" fmla="*/ 635331 w 1245401"/>
              <a:gd name="connsiteY7" fmla="*/ 674 h 2474156"/>
              <a:gd name="connsiteX8" fmla="*/ 470231 w 1245401"/>
              <a:gd name="connsiteY8" fmla="*/ 70524 h 2474156"/>
              <a:gd name="connsiteX9" fmla="*/ 292431 w 1245401"/>
              <a:gd name="connsiteY9" fmla="*/ 356274 h 2474156"/>
              <a:gd name="connsiteX10" fmla="*/ 127331 w 1245401"/>
              <a:gd name="connsiteY10" fmla="*/ 1029374 h 2474156"/>
              <a:gd name="connsiteX11" fmla="*/ 82881 w 1245401"/>
              <a:gd name="connsiteY11" fmla="*/ 1943774 h 2474156"/>
              <a:gd name="connsiteX12" fmla="*/ 89231 w 1245401"/>
              <a:gd name="connsiteY12" fmla="*/ 2439074 h 2474156"/>
              <a:gd name="connsiteX0" fmla="*/ 9654 w 1165824"/>
              <a:gd name="connsiteY0" fmla="*/ 2439074 h 2474156"/>
              <a:gd name="connsiteX1" fmla="*/ 1165354 w 1165824"/>
              <a:gd name="connsiteY1" fmla="*/ 2432724 h 2474156"/>
              <a:gd name="connsiteX2" fmla="*/ 1165354 w 1165824"/>
              <a:gd name="connsiteY2" fmla="*/ 2381924 h 2474156"/>
              <a:gd name="connsiteX3" fmla="*/ 1159004 w 1165824"/>
              <a:gd name="connsiteY3" fmla="*/ 2045374 h 2474156"/>
              <a:gd name="connsiteX4" fmla="*/ 1101854 w 1165824"/>
              <a:gd name="connsiteY4" fmla="*/ 1207174 h 2474156"/>
              <a:gd name="connsiteX5" fmla="*/ 949454 w 1165824"/>
              <a:gd name="connsiteY5" fmla="*/ 426124 h 2474156"/>
              <a:gd name="connsiteX6" fmla="*/ 701804 w 1165824"/>
              <a:gd name="connsiteY6" fmla="*/ 95924 h 2474156"/>
              <a:gd name="connsiteX7" fmla="*/ 555754 w 1165824"/>
              <a:gd name="connsiteY7" fmla="*/ 674 h 2474156"/>
              <a:gd name="connsiteX8" fmla="*/ 390654 w 1165824"/>
              <a:gd name="connsiteY8" fmla="*/ 70524 h 2474156"/>
              <a:gd name="connsiteX9" fmla="*/ 212854 w 1165824"/>
              <a:gd name="connsiteY9" fmla="*/ 356274 h 2474156"/>
              <a:gd name="connsiteX10" fmla="*/ 47754 w 1165824"/>
              <a:gd name="connsiteY10" fmla="*/ 1029374 h 2474156"/>
              <a:gd name="connsiteX11" fmla="*/ 3304 w 1165824"/>
              <a:gd name="connsiteY11" fmla="*/ 1943774 h 2474156"/>
              <a:gd name="connsiteX12" fmla="*/ 9654 w 1165824"/>
              <a:gd name="connsiteY12" fmla="*/ 2439074 h 2474156"/>
              <a:gd name="connsiteX0" fmla="*/ 9654 w 1165824"/>
              <a:gd name="connsiteY0" fmla="*/ 2439074 h 2439074"/>
              <a:gd name="connsiteX1" fmla="*/ 1165354 w 1165824"/>
              <a:gd name="connsiteY1" fmla="*/ 2432724 h 2439074"/>
              <a:gd name="connsiteX2" fmla="*/ 1165354 w 1165824"/>
              <a:gd name="connsiteY2" fmla="*/ 2381924 h 2439074"/>
              <a:gd name="connsiteX3" fmla="*/ 1159004 w 1165824"/>
              <a:gd name="connsiteY3" fmla="*/ 2045374 h 2439074"/>
              <a:gd name="connsiteX4" fmla="*/ 1101854 w 1165824"/>
              <a:gd name="connsiteY4" fmla="*/ 1207174 h 2439074"/>
              <a:gd name="connsiteX5" fmla="*/ 949454 w 1165824"/>
              <a:gd name="connsiteY5" fmla="*/ 426124 h 2439074"/>
              <a:gd name="connsiteX6" fmla="*/ 701804 w 1165824"/>
              <a:gd name="connsiteY6" fmla="*/ 95924 h 2439074"/>
              <a:gd name="connsiteX7" fmla="*/ 555754 w 1165824"/>
              <a:gd name="connsiteY7" fmla="*/ 674 h 2439074"/>
              <a:gd name="connsiteX8" fmla="*/ 390654 w 1165824"/>
              <a:gd name="connsiteY8" fmla="*/ 70524 h 2439074"/>
              <a:gd name="connsiteX9" fmla="*/ 212854 w 1165824"/>
              <a:gd name="connsiteY9" fmla="*/ 356274 h 2439074"/>
              <a:gd name="connsiteX10" fmla="*/ 47754 w 1165824"/>
              <a:gd name="connsiteY10" fmla="*/ 1029374 h 2439074"/>
              <a:gd name="connsiteX11" fmla="*/ 3304 w 1165824"/>
              <a:gd name="connsiteY11" fmla="*/ 1943774 h 2439074"/>
              <a:gd name="connsiteX12" fmla="*/ 9654 w 1165824"/>
              <a:gd name="connsiteY12" fmla="*/ 2439074 h 2439074"/>
              <a:gd name="connsiteX0" fmla="*/ 9654 w 1165824"/>
              <a:gd name="connsiteY0" fmla="*/ 2438573 h 2438573"/>
              <a:gd name="connsiteX1" fmla="*/ 1165354 w 1165824"/>
              <a:gd name="connsiteY1" fmla="*/ 2432223 h 2438573"/>
              <a:gd name="connsiteX2" fmla="*/ 1165354 w 1165824"/>
              <a:gd name="connsiteY2" fmla="*/ 2381423 h 2438573"/>
              <a:gd name="connsiteX3" fmla="*/ 1159004 w 1165824"/>
              <a:gd name="connsiteY3" fmla="*/ 2044873 h 2438573"/>
              <a:gd name="connsiteX4" fmla="*/ 1101854 w 1165824"/>
              <a:gd name="connsiteY4" fmla="*/ 1206673 h 2438573"/>
              <a:gd name="connsiteX5" fmla="*/ 949454 w 1165824"/>
              <a:gd name="connsiteY5" fmla="*/ 425623 h 2438573"/>
              <a:gd name="connsiteX6" fmla="*/ 768479 w 1165824"/>
              <a:gd name="connsiteY6" fmla="*/ 81135 h 2438573"/>
              <a:gd name="connsiteX7" fmla="*/ 555754 w 1165824"/>
              <a:gd name="connsiteY7" fmla="*/ 173 h 2438573"/>
              <a:gd name="connsiteX8" fmla="*/ 390654 w 1165824"/>
              <a:gd name="connsiteY8" fmla="*/ 70023 h 2438573"/>
              <a:gd name="connsiteX9" fmla="*/ 212854 w 1165824"/>
              <a:gd name="connsiteY9" fmla="*/ 355773 h 2438573"/>
              <a:gd name="connsiteX10" fmla="*/ 47754 w 1165824"/>
              <a:gd name="connsiteY10" fmla="*/ 1028873 h 2438573"/>
              <a:gd name="connsiteX11" fmla="*/ 3304 w 1165824"/>
              <a:gd name="connsiteY11" fmla="*/ 1943273 h 2438573"/>
              <a:gd name="connsiteX12" fmla="*/ 9654 w 1165824"/>
              <a:gd name="connsiteY12" fmla="*/ 2438573 h 2438573"/>
              <a:gd name="connsiteX0" fmla="*/ 9654 w 1165824"/>
              <a:gd name="connsiteY0" fmla="*/ 2438573 h 2438573"/>
              <a:gd name="connsiteX1" fmla="*/ 1165354 w 1165824"/>
              <a:gd name="connsiteY1" fmla="*/ 2432223 h 2438573"/>
              <a:gd name="connsiteX2" fmla="*/ 1165354 w 1165824"/>
              <a:gd name="connsiteY2" fmla="*/ 2381423 h 2438573"/>
              <a:gd name="connsiteX3" fmla="*/ 1159004 w 1165824"/>
              <a:gd name="connsiteY3" fmla="*/ 2044873 h 2438573"/>
              <a:gd name="connsiteX4" fmla="*/ 1113760 w 1165824"/>
              <a:gd name="connsiteY4" fmla="*/ 1182860 h 2438573"/>
              <a:gd name="connsiteX5" fmla="*/ 949454 w 1165824"/>
              <a:gd name="connsiteY5" fmla="*/ 425623 h 2438573"/>
              <a:gd name="connsiteX6" fmla="*/ 768479 w 1165824"/>
              <a:gd name="connsiteY6" fmla="*/ 81135 h 2438573"/>
              <a:gd name="connsiteX7" fmla="*/ 555754 w 1165824"/>
              <a:gd name="connsiteY7" fmla="*/ 173 h 2438573"/>
              <a:gd name="connsiteX8" fmla="*/ 390654 w 1165824"/>
              <a:gd name="connsiteY8" fmla="*/ 70023 h 2438573"/>
              <a:gd name="connsiteX9" fmla="*/ 212854 w 1165824"/>
              <a:gd name="connsiteY9" fmla="*/ 355773 h 2438573"/>
              <a:gd name="connsiteX10" fmla="*/ 47754 w 1165824"/>
              <a:gd name="connsiteY10" fmla="*/ 1028873 h 2438573"/>
              <a:gd name="connsiteX11" fmla="*/ 3304 w 1165824"/>
              <a:gd name="connsiteY11" fmla="*/ 1943273 h 2438573"/>
              <a:gd name="connsiteX12" fmla="*/ 9654 w 1165824"/>
              <a:gd name="connsiteY12" fmla="*/ 2438573 h 2438573"/>
              <a:gd name="connsiteX0" fmla="*/ 9654 w 1165824"/>
              <a:gd name="connsiteY0" fmla="*/ 2438573 h 2438573"/>
              <a:gd name="connsiteX1" fmla="*/ 1165354 w 1165824"/>
              <a:gd name="connsiteY1" fmla="*/ 2432223 h 2438573"/>
              <a:gd name="connsiteX2" fmla="*/ 1165354 w 1165824"/>
              <a:gd name="connsiteY2" fmla="*/ 2381423 h 2438573"/>
              <a:gd name="connsiteX3" fmla="*/ 1159004 w 1165824"/>
              <a:gd name="connsiteY3" fmla="*/ 2044873 h 2438573"/>
              <a:gd name="connsiteX4" fmla="*/ 1106616 w 1165824"/>
              <a:gd name="connsiteY4" fmla="*/ 1182860 h 2438573"/>
              <a:gd name="connsiteX5" fmla="*/ 949454 w 1165824"/>
              <a:gd name="connsiteY5" fmla="*/ 425623 h 2438573"/>
              <a:gd name="connsiteX6" fmla="*/ 768479 w 1165824"/>
              <a:gd name="connsiteY6" fmla="*/ 81135 h 2438573"/>
              <a:gd name="connsiteX7" fmla="*/ 555754 w 1165824"/>
              <a:gd name="connsiteY7" fmla="*/ 173 h 2438573"/>
              <a:gd name="connsiteX8" fmla="*/ 390654 w 1165824"/>
              <a:gd name="connsiteY8" fmla="*/ 70023 h 2438573"/>
              <a:gd name="connsiteX9" fmla="*/ 212854 w 1165824"/>
              <a:gd name="connsiteY9" fmla="*/ 355773 h 2438573"/>
              <a:gd name="connsiteX10" fmla="*/ 47754 w 1165824"/>
              <a:gd name="connsiteY10" fmla="*/ 1028873 h 2438573"/>
              <a:gd name="connsiteX11" fmla="*/ 3304 w 1165824"/>
              <a:gd name="connsiteY11" fmla="*/ 1943273 h 2438573"/>
              <a:gd name="connsiteX12" fmla="*/ 9654 w 1165824"/>
              <a:gd name="connsiteY12" fmla="*/ 2438573 h 2438573"/>
              <a:gd name="connsiteX0" fmla="*/ 9654 w 1165824"/>
              <a:gd name="connsiteY0" fmla="*/ 2438573 h 2438573"/>
              <a:gd name="connsiteX1" fmla="*/ 1165354 w 1165824"/>
              <a:gd name="connsiteY1" fmla="*/ 2432223 h 2438573"/>
              <a:gd name="connsiteX2" fmla="*/ 1165354 w 1165824"/>
              <a:gd name="connsiteY2" fmla="*/ 2381423 h 2438573"/>
              <a:gd name="connsiteX3" fmla="*/ 1159004 w 1165824"/>
              <a:gd name="connsiteY3" fmla="*/ 2044873 h 2438573"/>
              <a:gd name="connsiteX4" fmla="*/ 1106616 w 1165824"/>
              <a:gd name="connsiteY4" fmla="*/ 1182860 h 2438573"/>
              <a:gd name="connsiteX5" fmla="*/ 949454 w 1165824"/>
              <a:gd name="connsiteY5" fmla="*/ 425623 h 2438573"/>
              <a:gd name="connsiteX6" fmla="*/ 768479 w 1165824"/>
              <a:gd name="connsiteY6" fmla="*/ 81135 h 2438573"/>
              <a:gd name="connsiteX7" fmla="*/ 555754 w 1165824"/>
              <a:gd name="connsiteY7" fmla="*/ 173 h 2438573"/>
              <a:gd name="connsiteX8" fmla="*/ 390654 w 1165824"/>
              <a:gd name="connsiteY8" fmla="*/ 70023 h 2438573"/>
              <a:gd name="connsiteX9" fmla="*/ 212854 w 1165824"/>
              <a:gd name="connsiteY9" fmla="*/ 355773 h 2438573"/>
              <a:gd name="connsiteX10" fmla="*/ 47754 w 1165824"/>
              <a:gd name="connsiteY10" fmla="*/ 1028873 h 2438573"/>
              <a:gd name="connsiteX11" fmla="*/ 3304 w 1165824"/>
              <a:gd name="connsiteY11" fmla="*/ 1943273 h 2438573"/>
              <a:gd name="connsiteX12" fmla="*/ 9654 w 1165824"/>
              <a:gd name="connsiteY12" fmla="*/ 2438573 h 2438573"/>
              <a:gd name="connsiteX0" fmla="*/ 9654 w 1167764"/>
              <a:gd name="connsiteY0" fmla="*/ 2438573 h 2438573"/>
              <a:gd name="connsiteX1" fmla="*/ 1165354 w 1167764"/>
              <a:gd name="connsiteY1" fmla="*/ 2432223 h 2438573"/>
              <a:gd name="connsiteX2" fmla="*/ 1165354 w 1167764"/>
              <a:gd name="connsiteY2" fmla="*/ 2381423 h 2438573"/>
              <a:gd name="connsiteX3" fmla="*/ 1132810 w 1167764"/>
              <a:gd name="connsiteY3" fmla="*/ 2056780 h 2438573"/>
              <a:gd name="connsiteX4" fmla="*/ 1106616 w 1167764"/>
              <a:gd name="connsiteY4" fmla="*/ 1182860 h 2438573"/>
              <a:gd name="connsiteX5" fmla="*/ 949454 w 1167764"/>
              <a:gd name="connsiteY5" fmla="*/ 425623 h 2438573"/>
              <a:gd name="connsiteX6" fmla="*/ 768479 w 1167764"/>
              <a:gd name="connsiteY6" fmla="*/ 81135 h 2438573"/>
              <a:gd name="connsiteX7" fmla="*/ 555754 w 1167764"/>
              <a:gd name="connsiteY7" fmla="*/ 173 h 2438573"/>
              <a:gd name="connsiteX8" fmla="*/ 390654 w 1167764"/>
              <a:gd name="connsiteY8" fmla="*/ 70023 h 2438573"/>
              <a:gd name="connsiteX9" fmla="*/ 212854 w 1167764"/>
              <a:gd name="connsiteY9" fmla="*/ 355773 h 2438573"/>
              <a:gd name="connsiteX10" fmla="*/ 47754 w 1167764"/>
              <a:gd name="connsiteY10" fmla="*/ 1028873 h 2438573"/>
              <a:gd name="connsiteX11" fmla="*/ 3304 w 1167764"/>
              <a:gd name="connsiteY11" fmla="*/ 1943273 h 2438573"/>
              <a:gd name="connsiteX12" fmla="*/ 9654 w 1167764"/>
              <a:gd name="connsiteY12" fmla="*/ 2438573 h 2438573"/>
              <a:gd name="connsiteX0" fmla="*/ 9654 w 1165354"/>
              <a:gd name="connsiteY0" fmla="*/ 2438573 h 2438573"/>
              <a:gd name="connsiteX1" fmla="*/ 1165354 w 1165354"/>
              <a:gd name="connsiteY1" fmla="*/ 2432223 h 2438573"/>
              <a:gd name="connsiteX2" fmla="*/ 1127254 w 1165354"/>
              <a:gd name="connsiteY2" fmla="*/ 2393329 h 2438573"/>
              <a:gd name="connsiteX3" fmla="*/ 1132810 w 1165354"/>
              <a:gd name="connsiteY3" fmla="*/ 2056780 h 2438573"/>
              <a:gd name="connsiteX4" fmla="*/ 1106616 w 1165354"/>
              <a:gd name="connsiteY4" fmla="*/ 1182860 h 2438573"/>
              <a:gd name="connsiteX5" fmla="*/ 949454 w 1165354"/>
              <a:gd name="connsiteY5" fmla="*/ 425623 h 2438573"/>
              <a:gd name="connsiteX6" fmla="*/ 768479 w 1165354"/>
              <a:gd name="connsiteY6" fmla="*/ 81135 h 2438573"/>
              <a:gd name="connsiteX7" fmla="*/ 555754 w 1165354"/>
              <a:gd name="connsiteY7" fmla="*/ 173 h 2438573"/>
              <a:gd name="connsiteX8" fmla="*/ 390654 w 1165354"/>
              <a:gd name="connsiteY8" fmla="*/ 70023 h 2438573"/>
              <a:gd name="connsiteX9" fmla="*/ 212854 w 1165354"/>
              <a:gd name="connsiteY9" fmla="*/ 355773 h 2438573"/>
              <a:gd name="connsiteX10" fmla="*/ 47754 w 1165354"/>
              <a:gd name="connsiteY10" fmla="*/ 1028873 h 2438573"/>
              <a:gd name="connsiteX11" fmla="*/ 3304 w 1165354"/>
              <a:gd name="connsiteY11" fmla="*/ 1943273 h 2438573"/>
              <a:gd name="connsiteX12" fmla="*/ 9654 w 1165354"/>
              <a:gd name="connsiteY12" fmla="*/ 2438573 h 2438573"/>
              <a:gd name="connsiteX0" fmla="*/ 9654 w 1133722"/>
              <a:gd name="connsiteY0" fmla="*/ 2438573 h 2438573"/>
              <a:gd name="connsiteX1" fmla="*/ 1122491 w 1133722"/>
              <a:gd name="connsiteY1" fmla="*/ 2432223 h 2438573"/>
              <a:gd name="connsiteX2" fmla="*/ 1127254 w 1133722"/>
              <a:gd name="connsiteY2" fmla="*/ 2393329 h 2438573"/>
              <a:gd name="connsiteX3" fmla="*/ 1132810 w 1133722"/>
              <a:gd name="connsiteY3" fmla="*/ 2056780 h 2438573"/>
              <a:gd name="connsiteX4" fmla="*/ 1106616 w 1133722"/>
              <a:gd name="connsiteY4" fmla="*/ 1182860 h 2438573"/>
              <a:gd name="connsiteX5" fmla="*/ 949454 w 1133722"/>
              <a:gd name="connsiteY5" fmla="*/ 425623 h 2438573"/>
              <a:gd name="connsiteX6" fmla="*/ 768479 w 1133722"/>
              <a:gd name="connsiteY6" fmla="*/ 81135 h 2438573"/>
              <a:gd name="connsiteX7" fmla="*/ 555754 w 1133722"/>
              <a:gd name="connsiteY7" fmla="*/ 173 h 2438573"/>
              <a:gd name="connsiteX8" fmla="*/ 390654 w 1133722"/>
              <a:gd name="connsiteY8" fmla="*/ 70023 h 2438573"/>
              <a:gd name="connsiteX9" fmla="*/ 212854 w 1133722"/>
              <a:gd name="connsiteY9" fmla="*/ 355773 h 2438573"/>
              <a:gd name="connsiteX10" fmla="*/ 47754 w 1133722"/>
              <a:gd name="connsiteY10" fmla="*/ 1028873 h 2438573"/>
              <a:gd name="connsiteX11" fmla="*/ 3304 w 1133722"/>
              <a:gd name="connsiteY11" fmla="*/ 1943273 h 2438573"/>
              <a:gd name="connsiteX12" fmla="*/ 9654 w 1133722"/>
              <a:gd name="connsiteY12" fmla="*/ 2438573 h 2438573"/>
              <a:gd name="connsiteX0" fmla="*/ 9654 w 1133722"/>
              <a:gd name="connsiteY0" fmla="*/ 2438573 h 2438573"/>
              <a:gd name="connsiteX1" fmla="*/ 1122491 w 1133722"/>
              <a:gd name="connsiteY1" fmla="*/ 2432223 h 2438573"/>
              <a:gd name="connsiteX2" fmla="*/ 1127254 w 1133722"/>
              <a:gd name="connsiteY2" fmla="*/ 2393329 h 2438573"/>
              <a:gd name="connsiteX3" fmla="*/ 1132810 w 1133722"/>
              <a:gd name="connsiteY3" fmla="*/ 2056780 h 2438573"/>
              <a:gd name="connsiteX4" fmla="*/ 1106616 w 1133722"/>
              <a:gd name="connsiteY4" fmla="*/ 1182860 h 2438573"/>
              <a:gd name="connsiteX5" fmla="*/ 956597 w 1133722"/>
              <a:gd name="connsiteY5" fmla="*/ 449435 h 2438573"/>
              <a:gd name="connsiteX6" fmla="*/ 768479 w 1133722"/>
              <a:gd name="connsiteY6" fmla="*/ 81135 h 2438573"/>
              <a:gd name="connsiteX7" fmla="*/ 555754 w 1133722"/>
              <a:gd name="connsiteY7" fmla="*/ 173 h 2438573"/>
              <a:gd name="connsiteX8" fmla="*/ 390654 w 1133722"/>
              <a:gd name="connsiteY8" fmla="*/ 70023 h 2438573"/>
              <a:gd name="connsiteX9" fmla="*/ 212854 w 1133722"/>
              <a:gd name="connsiteY9" fmla="*/ 355773 h 2438573"/>
              <a:gd name="connsiteX10" fmla="*/ 47754 w 1133722"/>
              <a:gd name="connsiteY10" fmla="*/ 1028873 h 2438573"/>
              <a:gd name="connsiteX11" fmla="*/ 3304 w 1133722"/>
              <a:gd name="connsiteY11" fmla="*/ 1943273 h 2438573"/>
              <a:gd name="connsiteX12" fmla="*/ 9654 w 1133722"/>
              <a:gd name="connsiteY12" fmla="*/ 2438573 h 2438573"/>
              <a:gd name="connsiteX0" fmla="*/ 9654 w 1133722"/>
              <a:gd name="connsiteY0" fmla="*/ 2438573 h 2438573"/>
              <a:gd name="connsiteX1" fmla="*/ 1122491 w 1133722"/>
              <a:gd name="connsiteY1" fmla="*/ 2432223 h 2438573"/>
              <a:gd name="connsiteX2" fmla="*/ 1127254 w 1133722"/>
              <a:gd name="connsiteY2" fmla="*/ 2393329 h 2438573"/>
              <a:gd name="connsiteX3" fmla="*/ 1132810 w 1133722"/>
              <a:gd name="connsiteY3" fmla="*/ 2056780 h 2438573"/>
              <a:gd name="connsiteX4" fmla="*/ 1106616 w 1133722"/>
              <a:gd name="connsiteY4" fmla="*/ 1182860 h 2438573"/>
              <a:gd name="connsiteX5" fmla="*/ 966122 w 1133722"/>
              <a:gd name="connsiteY5" fmla="*/ 461341 h 2438573"/>
              <a:gd name="connsiteX6" fmla="*/ 768479 w 1133722"/>
              <a:gd name="connsiteY6" fmla="*/ 81135 h 2438573"/>
              <a:gd name="connsiteX7" fmla="*/ 555754 w 1133722"/>
              <a:gd name="connsiteY7" fmla="*/ 173 h 2438573"/>
              <a:gd name="connsiteX8" fmla="*/ 390654 w 1133722"/>
              <a:gd name="connsiteY8" fmla="*/ 70023 h 2438573"/>
              <a:gd name="connsiteX9" fmla="*/ 212854 w 1133722"/>
              <a:gd name="connsiteY9" fmla="*/ 355773 h 2438573"/>
              <a:gd name="connsiteX10" fmla="*/ 47754 w 1133722"/>
              <a:gd name="connsiteY10" fmla="*/ 1028873 h 2438573"/>
              <a:gd name="connsiteX11" fmla="*/ 3304 w 1133722"/>
              <a:gd name="connsiteY11" fmla="*/ 1943273 h 2438573"/>
              <a:gd name="connsiteX12" fmla="*/ 9654 w 1133722"/>
              <a:gd name="connsiteY12" fmla="*/ 2438573 h 2438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33722" h="2438573">
                <a:moveTo>
                  <a:pt x="9654" y="2438573"/>
                </a:moveTo>
                <a:cubicBezTo>
                  <a:pt x="250954" y="2434340"/>
                  <a:pt x="737258" y="2434340"/>
                  <a:pt x="1122491" y="2432223"/>
                </a:cubicBezTo>
                <a:cubicBezTo>
                  <a:pt x="1122491" y="2415290"/>
                  <a:pt x="1125534" y="2455903"/>
                  <a:pt x="1127254" y="2393329"/>
                </a:cubicBezTo>
                <a:cubicBezTo>
                  <a:pt x="1128974" y="2330755"/>
                  <a:pt x="1136250" y="2258525"/>
                  <a:pt x="1132810" y="2056780"/>
                </a:cubicBezTo>
                <a:cubicBezTo>
                  <a:pt x="1129370" y="1855035"/>
                  <a:pt x="1134397" y="1448766"/>
                  <a:pt x="1106616" y="1182860"/>
                </a:cubicBezTo>
                <a:cubicBezTo>
                  <a:pt x="1078835" y="916954"/>
                  <a:pt x="1022478" y="644962"/>
                  <a:pt x="966122" y="461341"/>
                </a:cubicBezTo>
                <a:cubicBezTo>
                  <a:pt x="909766" y="277720"/>
                  <a:pt x="836874" y="157996"/>
                  <a:pt x="768479" y="81135"/>
                </a:cubicBezTo>
                <a:cubicBezTo>
                  <a:pt x="700084" y="4274"/>
                  <a:pt x="618725" y="2025"/>
                  <a:pt x="555754" y="173"/>
                </a:cubicBezTo>
                <a:cubicBezTo>
                  <a:pt x="492783" y="-1679"/>
                  <a:pt x="447804" y="10756"/>
                  <a:pt x="390654" y="70023"/>
                </a:cubicBezTo>
                <a:cubicBezTo>
                  <a:pt x="333504" y="129290"/>
                  <a:pt x="270004" y="195965"/>
                  <a:pt x="212854" y="355773"/>
                </a:cubicBezTo>
                <a:cubicBezTo>
                  <a:pt x="155704" y="515581"/>
                  <a:pt x="82679" y="764290"/>
                  <a:pt x="47754" y="1028873"/>
                </a:cubicBezTo>
                <a:cubicBezTo>
                  <a:pt x="12829" y="1293456"/>
                  <a:pt x="9654" y="1714673"/>
                  <a:pt x="3304" y="1943273"/>
                </a:cubicBezTo>
                <a:cubicBezTo>
                  <a:pt x="-3046" y="2171873"/>
                  <a:pt x="129" y="2344381"/>
                  <a:pt x="9654" y="2438573"/>
                </a:cubicBezTo>
                <a:close/>
              </a:path>
            </a:pathLst>
          </a:custGeom>
          <a:gradFill flip="none" rotWithShape="1">
            <a:gsLst>
              <a:gs pos="43000">
                <a:srgbClr val="799936"/>
              </a:gs>
              <a:gs pos="0">
                <a:srgbClr val="5F792B"/>
              </a:gs>
              <a:gs pos="65000">
                <a:srgbClr val="7FA039"/>
              </a:gs>
              <a:gs pos="85000">
                <a:schemeClr val="accent3">
                  <a:shade val="93000"/>
                  <a:satMod val="130000"/>
                </a:schemeClr>
              </a:gs>
              <a:gs pos="100000">
                <a:schemeClr val="accent3">
                  <a:shade val="94000"/>
                  <a:satMod val="135000"/>
                </a:schemeClr>
              </a:gs>
            </a:gsLst>
            <a:lin ang="10800000" scaled="1"/>
            <a:tileRect/>
          </a:gradFill>
        </p:spPr>
        <p:style>
          <a:lnRef idx="1">
            <a:schemeClr val="accent3"/>
          </a:lnRef>
          <a:fillRef idx="3">
            <a:schemeClr val="accent3"/>
          </a:fillRef>
          <a:effectRef idx="2">
            <a:schemeClr val="accent3"/>
          </a:effectRef>
          <a:fontRef idx="minor">
            <a:schemeClr val="lt1"/>
          </a:fontRef>
        </p:style>
        <p:txBody>
          <a:bodyPr rtlCol="0" anchor="ctr"/>
          <a:lstStyle/>
          <a:p>
            <a:pPr algn="ctr" fontAlgn="auto">
              <a:spcBef>
                <a:spcPts val="0"/>
              </a:spcBef>
              <a:spcAft>
                <a:spcPts val="0"/>
              </a:spcAft>
            </a:pPr>
            <a:r>
              <a:rPr lang="en-US" sz="2000" dirty="0" smtClean="0">
                <a:solidFill>
                  <a:schemeClr val="accent2">
                    <a:lumMod val="50000"/>
                  </a:schemeClr>
                </a:solidFill>
                <a:latin typeface="Bookman Old Style" pitchFamily="18" charset="0"/>
              </a:rPr>
              <a:t> </a:t>
            </a:r>
            <a:endParaRPr lang="en-US" sz="2000" dirty="0">
              <a:solidFill>
                <a:schemeClr val="accent2">
                  <a:lumMod val="50000"/>
                </a:schemeClr>
              </a:solidFill>
              <a:latin typeface="Bookman Old Style" pitchFamily="18" charset="0"/>
            </a:endParaRPr>
          </a:p>
        </p:txBody>
      </p:sp>
      <p:sp>
        <p:nvSpPr>
          <p:cNvPr id="68" name="Freeform 67"/>
          <p:cNvSpPr/>
          <p:nvPr/>
        </p:nvSpPr>
        <p:spPr>
          <a:xfrm>
            <a:off x="6163029" y="2547324"/>
            <a:ext cx="98727" cy="153755"/>
          </a:xfrm>
          <a:custGeom>
            <a:avLst/>
            <a:gdLst>
              <a:gd name="connsiteX0" fmla="*/ 5644 w 126294"/>
              <a:gd name="connsiteY0" fmla="*/ 196687 h 196687"/>
              <a:gd name="connsiteX1" fmla="*/ 2469 w 126294"/>
              <a:gd name="connsiteY1" fmla="*/ 22062 h 196687"/>
              <a:gd name="connsiteX2" fmla="*/ 126294 w 126294"/>
              <a:gd name="connsiteY2" fmla="*/ 9362 h 196687"/>
              <a:gd name="connsiteX3" fmla="*/ 126294 w 126294"/>
              <a:gd name="connsiteY3" fmla="*/ 177637 h 196687"/>
              <a:gd name="connsiteX4" fmla="*/ 5644 w 126294"/>
              <a:gd name="connsiteY4" fmla="*/ 196687 h 1966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294" h="196687">
                <a:moveTo>
                  <a:pt x="5644" y="196687"/>
                </a:moveTo>
                <a:cubicBezTo>
                  <a:pt x="1410" y="124720"/>
                  <a:pt x="-2823" y="52754"/>
                  <a:pt x="2469" y="22062"/>
                </a:cubicBezTo>
                <a:cubicBezTo>
                  <a:pt x="43744" y="17829"/>
                  <a:pt x="105127" y="-16038"/>
                  <a:pt x="126294" y="9362"/>
                </a:cubicBezTo>
                <a:lnTo>
                  <a:pt x="126294" y="177637"/>
                </a:lnTo>
                <a:lnTo>
                  <a:pt x="5644" y="196687"/>
                </a:lnTo>
                <a:close/>
              </a:path>
            </a:pathLst>
          </a:custGeom>
          <a:ln>
            <a:solidFill>
              <a:schemeClr val="accent3">
                <a:lumMod val="75000"/>
              </a:schemeClr>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B w="120650" prst="relaxedInset"/>
          </a:sp3d>
        </p:spPr>
        <p:style>
          <a:lnRef idx="1">
            <a:schemeClr val="accent3"/>
          </a:lnRef>
          <a:fillRef idx="2">
            <a:schemeClr val="accent3"/>
          </a:fillRef>
          <a:effectRef idx="1">
            <a:schemeClr val="accent3"/>
          </a:effectRef>
          <a:fontRef idx="minor">
            <a:schemeClr val="dk1"/>
          </a:fontRef>
        </p:style>
        <p:txBody>
          <a:bodyPr rtlCol="0" anchor="ctr"/>
          <a:lstStyle/>
          <a:p>
            <a:pPr algn="ctr" fontAlgn="auto">
              <a:spcBef>
                <a:spcPts val="0"/>
              </a:spcBef>
              <a:spcAft>
                <a:spcPts val="0"/>
              </a:spcAft>
            </a:pPr>
            <a:endParaRPr lang="en-US" sz="2000" dirty="0">
              <a:solidFill>
                <a:schemeClr val="accent2">
                  <a:lumMod val="50000"/>
                </a:schemeClr>
              </a:solidFill>
              <a:latin typeface="Bookman Old Style" pitchFamily="18" charset="0"/>
            </a:endParaRPr>
          </a:p>
        </p:txBody>
      </p:sp>
      <p:sp>
        <p:nvSpPr>
          <p:cNvPr id="69" name="Freeform 68"/>
          <p:cNvSpPr/>
          <p:nvPr/>
        </p:nvSpPr>
        <p:spPr>
          <a:xfrm>
            <a:off x="6163029" y="2381031"/>
            <a:ext cx="98727" cy="153755"/>
          </a:xfrm>
          <a:custGeom>
            <a:avLst/>
            <a:gdLst>
              <a:gd name="connsiteX0" fmla="*/ 5644 w 126294"/>
              <a:gd name="connsiteY0" fmla="*/ 196687 h 196687"/>
              <a:gd name="connsiteX1" fmla="*/ 2469 w 126294"/>
              <a:gd name="connsiteY1" fmla="*/ 22062 h 196687"/>
              <a:gd name="connsiteX2" fmla="*/ 126294 w 126294"/>
              <a:gd name="connsiteY2" fmla="*/ 9362 h 196687"/>
              <a:gd name="connsiteX3" fmla="*/ 126294 w 126294"/>
              <a:gd name="connsiteY3" fmla="*/ 177637 h 196687"/>
              <a:gd name="connsiteX4" fmla="*/ 5644 w 126294"/>
              <a:gd name="connsiteY4" fmla="*/ 196687 h 1966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294" h="196687">
                <a:moveTo>
                  <a:pt x="5644" y="196687"/>
                </a:moveTo>
                <a:cubicBezTo>
                  <a:pt x="1410" y="124720"/>
                  <a:pt x="-2823" y="52754"/>
                  <a:pt x="2469" y="22062"/>
                </a:cubicBezTo>
                <a:cubicBezTo>
                  <a:pt x="43744" y="17829"/>
                  <a:pt x="105127" y="-16038"/>
                  <a:pt x="126294" y="9362"/>
                </a:cubicBezTo>
                <a:lnTo>
                  <a:pt x="126294" y="177637"/>
                </a:lnTo>
                <a:lnTo>
                  <a:pt x="5644" y="196687"/>
                </a:lnTo>
                <a:close/>
              </a:path>
            </a:pathLst>
          </a:custGeom>
          <a:ln>
            <a:solidFill>
              <a:schemeClr val="accent3">
                <a:lumMod val="75000"/>
              </a:schemeClr>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B w="120650" prst="relaxedInset"/>
          </a:sp3d>
        </p:spPr>
        <p:style>
          <a:lnRef idx="1">
            <a:schemeClr val="accent3"/>
          </a:lnRef>
          <a:fillRef idx="2">
            <a:schemeClr val="accent3"/>
          </a:fillRef>
          <a:effectRef idx="1">
            <a:schemeClr val="accent3"/>
          </a:effectRef>
          <a:fontRef idx="minor">
            <a:schemeClr val="dk1"/>
          </a:fontRef>
        </p:style>
        <p:txBody>
          <a:bodyPr rtlCol="0" anchor="ctr"/>
          <a:lstStyle/>
          <a:p>
            <a:pPr algn="ctr" fontAlgn="auto">
              <a:spcBef>
                <a:spcPts val="0"/>
              </a:spcBef>
              <a:spcAft>
                <a:spcPts val="0"/>
              </a:spcAft>
            </a:pPr>
            <a:endParaRPr lang="en-US" sz="2000" dirty="0">
              <a:solidFill>
                <a:schemeClr val="accent2">
                  <a:lumMod val="50000"/>
                </a:schemeClr>
              </a:solidFill>
              <a:latin typeface="Bookman Old Style" pitchFamily="18" charset="0"/>
            </a:endParaRPr>
          </a:p>
        </p:txBody>
      </p:sp>
      <p:sp>
        <p:nvSpPr>
          <p:cNvPr id="70" name="Freeform 69"/>
          <p:cNvSpPr/>
          <p:nvPr/>
        </p:nvSpPr>
        <p:spPr>
          <a:xfrm>
            <a:off x="6163029" y="2214739"/>
            <a:ext cx="98727" cy="153755"/>
          </a:xfrm>
          <a:custGeom>
            <a:avLst/>
            <a:gdLst>
              <a:gd name="connsiteX0" fmla="*/ 5644 w 126294"/>
              <a:gd name="connsiteY0" fmla="*/ 196687 h 196687"/>
              <a:gd name="connsiteX1" fmla="*/ 2469 w 126294"/>
              <a:gd name="connsiteY1" fmla="*/ 22062 h 196687"/>
              <a:gd name="connsiteX2" fmla="*/ 126294 w 126294"/>
              <a:gd name="connsiteY2" fmla="*/ 9362 h 196687"/>
              <a:gd name="connsiteX3" fmla="*/ 126294 w 126294"/>
              <a:gd name="connsiteY3" fmla="*/ 177637 h 196687"/>
              <a:gd name="connsiteX4" fmla="*/ 5644 w 126294"/>
              <a:gd name="connsiteY4" fmla="*/ 196687 h 1966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294" h="196687">
                <a:moveTo>
                  <a:pt x="5644" y="196687"/>
                </a:moveTo>
                <a:cubicBezTo>
                  <a:pt x="1410" y="124720"/>
                  <a:pt x="-2823" y="52754"/>
                  <a:pt x="2469" y="22062"/>
                </a:cubicBezTo>
                <a:cubicBezTo>
                  <a:pt x="43744" y="17829"/>
                  <a:pt x="105127" y="-16038"/>
                  <a:pt x="126294" y="9362"/>
                </a:cubicBezTo>
                <a:lnTo>
                  <a:pt x="126294" y="177637"/>
                </a:lnTo>
                <a:lnTo>
                  <a:pt x="5644" y="196687"/>
                </a:lnTo>
                <a:close/>
              </a:path>
            </a:pathLst>
          </a:custGeom>
          <a:ln>
            <a:solidFill>
              <a:schemeClr val="accent3">
                <a:lumMod val="75000"/>
              </a:schemeClr>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B w="120650" prst="relaxedInset"/>
          </a:sp3d>
        </p:spPr>
        <p:style>
          <a:lnRef idx="1">
            <a:schemeClr val="accent3"/>
          </a:lnRef>
          <a:fillRef idx="2">
            <a:schemeClr val="accent3"/>
          </a:fillRef>
          <a:effectRef idx="1">
            <a:schemeClr val="accent3"/>
          </a:effectRef>
          <a:fontRef idx="minor">
            <a:schemeClr val="dk1"/>
          </a:fontRef>
        </p:style>
        <p:txBody>
          <a:bodyPr rtlCol="0" anchor="ctr"/>
          <a:lstStyle/>
          <a:p>
            <a:pPr algn="ctr" fontAlgn="auto">
              <a:spcBef>
                <a:spcPts val="0"/>
              </a:spcBef>
              <a:spcAft>
                <a:spcPts val="0"/>
              </a:spcAft>
            </a:pPr>
            <a:endParaRPr lang="en-US" sz="2000" dirty="0">
              <a:solidFill>
                <a:schemeClr val="accent2">
                  <a:lumMod val="50000"/>
                </a:schemeClr>
              </a:solidFill>
              <a:latin typeface="Bookman Old Style" pitchFamily="18" charset="0"/>
            </a:endParaRPr>
          </a:p>
        </p:txBody>
      </p:sp>
      <p:sp>
        <p:nvSpPr>
          <p:cNvPr id="71" name="Freeform 70"/>
          <p:cNvSpPr/>
          <p:nvPr/>
        </p:nvSpPr>
        <p:spPr>
          <a:xfrm rot="252344">
            <a:off x="6170475" y="2043482"/>
            <a:ext cx="98727" cy="153755"/>
          </a:xfrm>
          <a:custGeom>
            <a:avLst/>
            <a:gdLst>
              <a:gd name="connsiteX0" fmla="*/ 5644 w 126294"/>
              <a:gd name="connsiteY0" fmla="*/ 196687 h 196687"/>
              <a:gd name="connsiteX1" fmla="*/ 2469 w 126294"/>
              <a:gd name="connsiteY1" fmla="*/ 22062 h 196687"/>
              <a:gd name="connsiteX2" fmla="*/ 126294 w 126294"/>
              <a:gd name="connsiteY2" fmla="*/ 9362 h 196687"/>
              <a:gd name="connsiteX3" fmla="*/ 126294 w 126294"/>
              <a:gd name="connsiteY3" fmla="*/ 177637 h 196687"/>
              <a:gd name="connsiteX4" fmla="*/ 5644 w 126294"/>
              <a:gd name="connsiteY4" fmla="*/ 196687 h 1966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294" h="196687">
                <a:moveTo>
                  <a:pt x="5644" y="196687"/>
                </a:moveTo>
                <a:cubicBezTo>
                  <a:pt x="1410" y="124720"/>
                  <a:pt x="-2823" y="52754"/>
                  <a:pt x="2469" y="22062"/>
                </a:cubicBezTo>
                <a:cubicBezTo>
                  <a:pt x="43744" y="17829"/>
                  <a:pt x="105127" y="-16038"/>
                  <a:pt x="126294" y="9362"/>
                </a:cubicBezTo>
                <a:lnTo>
                  <a:pt x="126294" y="177637"/>
                </a:lnTo>
                <a:lnTo>
                  <a:pt x="5644" y="196687"/>
                </a:lnTo>
                <a:close/>
              </a:path>
            </a:pathLst>
          </a:custGeom>
          <a:ln>
            <a:solidFill>
              <a:schemeClr val="accent3">
                <a:lumMod val="75000"/>
              </a:schemeClr>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B w="120650" prst="relaxedInset"/>
          </a:sp3d>
        </p:spPr>
        <p:style>
          <a:lnRef idx="1">
            <a:schemeClr val="accent3"/>
          </a:lnRef>
          <a:fillRef idx="2">
            <a:schemeClr val="accent3"/>
          </a:fillRef>
          <a:effectRef idx="1">
            <a:schemeClr val="accent3"/>
          </a:effectRef>
          <a:fontRef idx="minor">
            <a:schemeClr val="dk1"/>
          </a:fontRef>
        </p:style>
        <p:txBody>
          <a:bodyPr rtlCol="0" anchor="ctr"/>
          <a:lstStyle/>
          <a:p>
            <a:pPr algn="ctr" fontAlgn="auto">
              <a:spcBef>
                <a:spcPts val="0"/>
              </a:spcBef>
              <a:spcAft>
                <a:spcPts val="0"/>
              </a:spcAft>
            </a:pPr>
            <a:endParaRPr lang="en-US" sz="2000" dirty="0">
              <a:solidFill>
                <a:schemeClr val="accent2">
                  <a:lumMod val="50000"/>
                </a:schemeClr>
              </a:solidFill>
              <a:latin typeface="Bookman Old Style" pitchFamily="18" charset="0"/>
            </a:endParaRPr>
          </a:p>
        </p:txBody>
      </p:sp>
      <p:sp>
        <p:nvSpPr>
          <p:cNvPr id="72" name="Freeform 71"/>
          <p:cNvSpPr/>
          <p:nvPr/>
        </p:nvSpPr>
        <p:spPr>
          <a:xfrm rot="252344">
            <a:off x="6172957" y="1874707"/>
            <a:ext cx="98727" cy="153755"/>
          </a:xfrm>
          <a:custGeom>
            <a:avLst/>
            <a:gdLst>
              <a:gd name="connsiteX0" fmla="*/ 5644 w 126294"/>
              <a:gd name="connsiteY0" fmla="*/ 196687 h 196687"/>
              <a:gd name="connsiteX1" fmla="*/ 2469 w 126294"/>
              <a:gd name="connsiteY1" fmla="*/ 22062 h 196687"/>
              <a:gd name="connsiteX2" fmla="*/ 126294 w 126294"/>
              <a:gd name="connsiteY2" fmla="*/ 9362 h 196687"/>
              <a:gd name="connsiteX3" fmla="*/ 126294 w 126294"/>
              <a:gd name="connsiteY3" fmla="*/ 177637 h 196687"/>
              <a:gd name="connsiteX4" fmla="*/ 5644 w 126294"/>
              <a:gd name="connsiteY4" fmla="*/ 196687 h 1966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294" h="196687">
                <a:moveTo>
                  <a:pt x="5644" y="196687"/>
                </a:moveTo>
                <a:cubicBezTo>
                  <a:pt x="1410" y="124720"/>
                  <a:pt x="-2823" y="52754"/>
                  <a:pt x="2469" y="22062"/>
                </a:cubicBezTo>
                <a:cubicBezTo>
                  <a:pt x="43744" y="17829"/>
                  <a:pt x="105127" y="-16038"/>
                  <a:pt x="126294" y="9362"/>
                </a:cubicBezTo>
                <a:lnTo>
                  <a:pt x="126294" y="177637"/>
                </a:lnTo>
                <a:lnTo>
                  <a:pt x="5644" y="196687"/>
                </a:lnTo>
                <a:close/>
              </a:path>
            </a:pathLst>
          </a:custGeom>
          <a:ln>
            <a:solidFill>
              <a:schemeClr val="accent3">
                <a:lumMod val="75000"/>
              </a:schemeClr>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B w="120650" prst="relaxedInset"/>
          </a:sp3d>
        </p:spPr>
        <p:style>
          <a:lnRef idx="1">
            <a:schemeClr val="accent3"/>
          </a:lnRef>
          <a:fillRef idx="2">
            <a:schemeClr val="accent3"/>
          </a:fillRef>
          <a:effectRef idx="1">
            <a:schemeClr val="accent3"/>
          </a:effectRef>
          <a:fontRef idx="minor">
            <a:schemeClr val="dk1"/>
          </a:fontRef>
        </p:style>
        <p:txBody>
          <a:bodyPr rtlCol="0" anchor="ctr"/>
          <a:lstStyle/>
          <a:p>
            <a:pPr algn="ctr" fontAlgn="auto">
              <a:spcBef>
                <a:spcPts val="0"/>
              </a:spcBef>
              <a:spcAft>
                <a:spcPts val="0"/>
              </a:spcAft>
            </a:pPr>
            <a:endParaRPr lang="en-US" sz="2000" dirty="0">
              <a:solidFill>
                <a:schemeClr val="accent2">
                  <a:lumMod val="50000"/>
                </a:schemeClr>
              </a:solidFill>
              <a:latin typeface="Bookman Old Style" pitchFamily="18" charset="0"/>
            </a:endParaRPr>
          </a:p>
        </p:txBody>
      </p:sp>
      <p:sp>
        <p:nvSpPr>
          <p:cNvPr id="73" name="Freeform 72"/>
          <p:cNvSpPr/>
          <p:nvPr/>
        </p:nvSpPr>
        <p:spPr>
          <a:xfrm rot="252344">
            <a:off x="6182884" y="1703450"/>
            <a:ext cx="98727" cy="153755"/>
          </a:xfrm>
          <a:custGeom>
            <a:avLst/>
            <a:gdLst>
              <a:gd name="connsiteX0" fmla="*/ 5644 w 126294"/>
              <a:gd name="connsiteY0" fmla="*/ 196687 h 196687"/>
              <a:gd name="connsiteX1" fmla="*/ 2469 w 126294"/>
              <a:gd name="connsiteY1" fmla="*/ 22062 h 196687"/>
              <a:gd name="connsiteX2" fmla="*/ 126294 w 126294"/>
              <a:gd name="connsiteY2" fmla="*/ 9362 h 196687"/>
              <a:gd name="connsiteX3" fmla="*/ 126294 w 126294"/>
              <a:gd name="connsiteY3" fmla="*/ 177637 h 196687"/>
              <a:gd name="connsiteX4" fmla="*/ 5644 w 126294"/>
              <a:gd name="connsiteY4" fmla="*/ 196687 h 1966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294" h="196687">
                <a:moveTo>
                  <a:pt x="5644" y="196687"/>
                </a:moveTo>
                <a:cubicBezTo>
                  <a:pt x="1410" y="124720"/>
                  <a:pt x="-2823" y="52754"/>
                  <a:pt x="2469" y="22062"/>
                </a:cubicBezTo>
                <a:cubicBezTo>
                  <a:pt x="43744" y="17829"/>
                  <a:pt x="105127" y="-16038"/>
                  <a:pt x="126294" y="9362"/>
                </a:cubicBezTo>
                <a:lnTo>
                  <a:pt x="126294" y="177637"/>
                </a:lnTo>
                <a:lnTo>
                  <a:pt x="5644" y="196687"/>
                </a:lnTo>
                <a:close/>
              </a:path>
            </a:pathLst>
          </a:custGeom>
          <a:ln>
            <a:solidFill>
              <a:schemeClr val="accent3">
                <a:lumMod val="75000"/>
              </a:schemeClr>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B w="120650" prst="relaxedInset"/>
          </a:sp3d>
        </p:spPr>
        <p:style>
          <a:lnRef idx="1">
            <a:schemeClr val="accent3"/>
          </a:lnRef>
          <a:fillRef idx="2">
            <a:schemeClr val="accent3"/>
          </a:fillRef>
          <a:effectRef idx="1">
            <a:schemeClr val="accent3"/>
          </a:effectRef>
          <a:fontRef idx="minor">
            <a:schemeClr val="dk1"/>
          </a:fontRef>
        </p:style>
        <p:txBody>
          <a:bodyPr rtlCol="0" anchor="ctr"/>
          <a:lstStyle/>
          <a:p>
            <a:pPr algn="ctr" fontAlgn="auto">
              <a:spcBef>
                <a:spcPts val="0"/>
              </a:spcBef>
              <a:spcAft>
                <a:spcPts val="0"/>
              </a:spcAft>
            </a:pPr>
            <a:endParaRPr lang="en-US" sz="2000" dirty="0">
              <a:solidFill>
                <a:schemeClr val="accent2">
                  <a:lumMod val="50000"/>
                </a:schemeClr>
              </a:solidFill>
              <a:latin typeface="Bookman Old Style" pitchFamily="18" charset="0"/>
            </a:endParaRPr>
          </a:p>
        </p:txBody>
      </p:sp>
      <p:sp>
        <p:nvSpPr>
          <p:cNvPr id="74" name="Freeform 73"/>
          <p:cNvSpPr/>
          <p:nvPr/>
        </p:nvSpPr>
        <p:spPr>
          <a:xfrm rot="546703">
            <a:off x="6195294" y="1529712"/>
            <a:ext cx="98727" cy="153755"/>
          </a:xfrm>
          <a:custGeom>
            <a:avLst/>
            <a:gdLst>
              <a:gd name="connsiteX0" fmla="*/ 5644 w 126294"/>
              <a:gd name="connsiteY0" fmla="*/ 196687 h 196687"/>
              <a:gd name="connsiteX1" fmla="*/ 2469 w 126294"/>
              <a:gd name="connsiteY1" fmla="*/ 22062 h 196687"/>
              <a:gd name="connsiteX2" fmla="*/ 126294 w 126294"/>
              <a:gd name="connsiteY2" fmla="*/ 9362 h 196687"/>
              <a:gd name="connsiteX3" fmla="*/ 126294 w 126294"/>
              <a:gd name="connsiteY3" fmla="*/ 177637 h 196687"/>
              <a:gd name="connsiteX4" fmla="*/ 5644 w 126294"/>
              <a:gd name="connsiteY4" fmla="*/ 196687 h 1966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294" h="196687">
                <a:moveTo>
                  <a:pt x="5644" y="196687"/>
                </a:moveTo>
                <a:cubicBezTo>
                  <a:pt x="1410" y="124720"/>
                  <a:pt x="-2823" y="52754"/>
                  <a:pt x="2469" y="22062"/>
                </a:cubicBezTo>
                <a:cubicBezTo>
                  <a:pt x="43744" y="17829"/>
                  <a:pt x="105127" y="-16038"/>
                  <a:pt x="126294" y="9362"/>
                </a:cubicBezTo>
                <a:lnTo>
                  <a:pt x="126294" y="177637"/>
                </a:lnTo>
                <a:lnTo>
                  <a:pt x="5644" y="196687"/>
                </a:lnTo>
                <a:close/>
              </a:path>
            </a:pathLst>
          </a:custGeom>
          <a:ln>
            <a:solidFill>
              <a:schemeClr val="accent3">
                <a:lumMod val="75000"/>
              </a:schemeClr>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B w="120650" prst="relaxedInset"/>
          </a:sp3d>
        </p:spPr>
        <p:style>
          <a:lnRef idx="1">
            <a:schemeClr val="accent3"/>
          </a:lnRef>
          <a:fillRef idx="2">
            <a:schemeClr val="accent3"/>
          </a:fillRef>
          <a:effectRef idx="1">
            <a:schemeClr val="accent3"/>
          </a:effectRef>
          <a:fontRef idx="minor">
            <a:schemeClr val="dk1"/>
          </a:fontRef>
        </p:style>
        <p:txBody>
          <a:bodyPr rtlCol="0" anchor="ctr"/>
          <a:lstStyle/>
          <a:p>
            <a:pPr algn="ctr" fontAlgn="auto">
              <a:spcBef>
                <a:spcPts val="0"/>
              </a:spcBef>
              <a:spcAft>
                <a:spcPts val="0"/>
              </a:spcAft>
            </a:pPr>
            <a:endParaRPr lang="en-US" sz="2000" dirty="0">
              <a:solidFill>
                <a:schemeClr val="accent2">
                  <a:lumMod val="50000"/>
                </a:schemeClr>
              </a:solidFill>
              <a:latin typeface="Bookman Old Style" pitchFamily="18" charset="0"/>
            </a:endParaRPr>
          </a:p>
        </p:txBody>
      </p:sp>
      <p:sp>
        <p:nvSpPr>
          <p:cNvPr id="75" name="Freeform 74"/>
          <p:cNvSpPr/>
          <p:nvPr/>
        </p:nvSpPr>
        <p:spPr>
          <a:xfrm rot="712946">
            <a:off x="6222597" y="1358455"/>
            <a:ext cx="98727" cy="153755"/>
          </a:xfrm>
          <a:custGeom>
            <a:avLst/>
            <a:gdLst>
              <a:gd name="connsiteX0" fmla="*/ 5644 w 126294"/>
              <a:gd name="connsiteY0" fmla="*/ 196687 h 196687"/>
              <a:gd name="connsiteX1" fmla="*/ 2469 w 126294"/>
              <a:gd name="connsiteY1" fmla="*/ 22062 h 196687"/>
              <a:gd name="connsiteX2" fmla="*/ 126294 w 126294"/>
              <a:gd name="connsiteY2" fmla="*/ 9362 h 196687"/>
              <a:gd name="connsiteX3" fmla="*/ 126294 w 126294"/>
              <a:gd name="connsiteY3" fmla="*/ 177637 h 196687"/>
              <a:gd name="connsiteX4" fmla="*/ 5644 w 126294"/>
              <a:gd name="connsiteY4" fmla="*/ 196687 h 1966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294" h="196687">
                <a:moveTo>
                  <a:pt x="5644" y="196687"/>
                </a:moveTo>
                <a:cubicBezTo>
                  <a:pt x="1410" y="124720"/>
                  <a:pt x="-2823" y="52754"/>
                  <a:pt x="2469" y="22062"/>
                </a:cubicBezTo>
                <a:cubicBezTo>
                  <a:pt x="43744" y="17829"/>
                  <a:pt x="105127" y="-16038"/>
                  <a:pt x="126294" y="9362"/>
                </a:cubicBezTo>
                <a:lnTo>
                  <a:pt x="126294" y="177637"/>
                </a:lnTo>
                <a:lnTo>
                  <a:pt x="5644" y="196687"/>
                </a:lnTo>
                <a:close/>
              </a:path>
            </a:pathLst>
          </a:custGeom>
          <a:ln>
            <a:solidFill>
              <a:schemeClr val="accent3">
                <a:lumMod val="75000"/>
              </a:schemeClr>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B w="120650" prst="relaxedInset"/>
          </a:sp3d>
        </p:spPr>
        <p:style>
          <a:lnRef idx="1">
            <a:schemeClr val="accent3"/>
          </a:lnRef>
          <a:fillRef idx="2">
            <a:schemeClr val="accent3"/>
          </a:fillRef>
          <a:effectRef idx="1">
            <a:schemeClr val="accent3"/>
          </a:effectRef>
          <a:fontRef idx="minor">
            <a:schemeClr val="dk1"/>
          </a:fontRef>
        </p:style>
        <p:txBody>
          <a:bodyPr rtlCol="0" anchor="ctr"/>
          <a:lstStyle/>
          <a:p>
            <a:pPr algn="ctr" fontAlgn="auto">
              <a:spcBef>
                <a:spcPts val="0"/>
              </a:spcBef>
              <a:spcAft>
                <a:spcPts val="0"/>
              </a:spcAft>
            </a:pPr>
            <a:endParaRPr lang="en-US" sz="2000" dirty="0">
              <a:solidFill>
                <a:schemeClr val="accent2">
                  <a:lumMod val="50000"/>
                </a:schemeClr>
              </a:solidFill>
              <a:latin typeface="Bookman Old Style" pitchFamily="18" charset="0"/>
            </a:endParaRPr>
          </a:p>
        </p:txBody>
      </p:sp>
      <p:sp>
        <p:nvSpPr>
          <p:cNvPr id="76" name="Freeform 75"/>
          <p:cNvSpPr/>
          <p:nvPr/>
        </p:nvSpPr>
        <p:spPr>
          <a:xfrm rot="832946">
            <a:off x="6266086" y="1189681"/>
            <a:ext cx="91173" cy="153755"/>
          </a:xfrm>
          <a:custGeom>
            <a:avLst/>
            <a:gdLst>
              <a:gd name="connsiteX0" fmla="*/ 5644 w 126294"/>
              <a:gd name="connsiteY0" fmla="*/ 196687 h 196687"/>
              <a:gd name="connsiteX1" fmla="*/ 2469 w 126294"/>
              <a:gd name="connsiteY1" fmla="*/ 22062 h 196687"/>
              <a:gd name="connsiteX2" fmla="*/ 126294 w 126294"/>
              <a:gd name="connsiteY2" fmla="*/ 9362 h 196687"/>
              <a:gd name="connsiteX3" fmla="*/ 126294 w 126294"/>
              <a:gd name="connsiteY3" fmla="*/ 177637 h 196687"/>
              <a:gd name="connsiteX4" fmla="*/ 5644 w 126294"/>
              <a:gd name="connsiteY4" fmla="*/ 196687 h 1966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294" h="196687">
                <a:moveTo>
                  <a:pt x="5644" y="196687"/>
                </a:moveTo>
                <a:cubicBezTo>
                  <a:pt x="1410" y="124720"/>
                  <a:pt x="-2823" y="52754"/>
                  <a:pt x="2469" y="22062"/>
                </a:cubicBezTo>
                <a:cubicBezTo>
                  <a:pt x="43744" y="17829"/>
                  <a:pt x="105127" y="-16038"/>
                  <a:pt x="126294" y="9362"/>
                </a:cubicBezTo>
                <a:lnTo>
                  <a:pt x="126294" y="177637"/>
                </a:lnTo>
                <a:lnTo>
                  <a:pt x="5644" y="196687"/>
                </a:lnTo>
                <a:close/>
              </a:path>
            </a:pathLst>
          </a:custGeom>
          <a:ln>
            <a:solidFill>
              <a:schemeClr val="accent3">
                <a:lumMod val="75000"/>
              </a:schemeClr>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B w="120650" prst="relaxedInset"/>
          </a:sp3d>
        </p:spPr>
        <p:style>
          <a:lnRef idx="1">
            <a:schemeClr val="accent3"/>
          </a:lnRef>
          <a:fillRef idx="2">
            <a:schemeClr val="accent3"/>
          </a:fillRef>
          <a:effectRef idx="1">
            <a:schemeClr val="accent3"/>
          </a:effectRef>
          <a:fontRef idx="minor">
            <a:schemeClr val="dk1"/>
          </a:fontRef>
        </p:style>
        <p:txBody>
          <a:bodyPr rtlCol="0" anchor="ctr"/>
          <a:lstStyle/>
          <a:p>
            <a:pPr algn="ctr" fontAlgn="auto">
              <a:spcBef>
                <a:spcPts val="0"/>
              </a:spcBef>
              <a:spcAft>
                <a:spcPts val="0"/>
              </a:spcAft>
            </a:pPr>
            <a:endParaRPr lang="en-US" sz="2000" dirty="0">
              <a:solidFill>
                <a:schemeClr val="accent2">
                  <a:lumMod val="50000"/>
                </a:schemeClr>
              </a:solidFill>
              <a:latin typeface="Bookman Old Style" pitchFamily="18" charset="0"/>
            </a:endParaRPr>
          </a:p>
        </p:txBody>
      </p:sp>
      <p:sp>
        <p:nvSpPr>
          <p:cNvPr id="77" name="Freeform 76"/>
          <p:cNvSpPr/>
          <p:nvPr/>
        </p:nvSpPr>
        <p:spPr>
          <a:xfrm rot="1306332">
            <a:off x="6317561" y="1029660"/>
            <a:ext cx="84121" cy="153755"/>
          </a:xfrm>
          <a:custGeom>
            <a:avLst/>
            <a:gdLst>
              <a:gd name="connsiteX0" fmla="*/ 5644 w 126294"/>
              <a:gd name="connsiteY0" fmla="*/ 196687 h 196687"/>
              <a:gd name="connsiteX1" fmla="*/ 2469 w 126294"/>
              <a:gd name="connsiteY1" fmla="*/ 22062 h 196687"/>
              <a:gd name="connsiteX2" fmla="*/ 126294 w 126294"/>
              <a:gd name="connsiteY2" fmla="*/ 9362 h 196687"/>
              <a:gd name="connsiteX3" fmla="*/ 126294 w 126294"/>
              <a:gd name="connsiteY3" fmla="*/ 177637 h 196687"/>
              <a:gd name="connsiteX4" fmla="*/ 5644 w 126294"/>
              <a:gd name="connsiteY4" fmla="*/ 196687 h 1966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294" h="196687">
                <a:moveTo>
                  <a:pt x="5644" y="196687"/>
                </a:moveTo>
                <a:cubicBezTo>
                  <a:pt x="1410" y="124720"/>
                  <a:pt x="-2823" y="52754"/>
                  <a:pt x="2469" y="22062"/>
                </a:cubicBezTo>
                <a:cubicBezTo>
                  <a:pt x="43744" y="17829"/>
                  <a:pt x="105127" y="-16038"/>
                  <a:pt x="126294" y="9362"/>
                </a:cubicBezTo>
                <a:lnTo>
                  <a:pt x="126294" y="177637"/>
                </a:lnTo>
                <a:lnTo>
                  <a:pt x="5644" y="196687"/>
                </a:lnTo>
                <a:close/>
              </a:path>
            </a:pathLst>
          </a:custGeom>
          <a:ln>
            <a:solidFill>
              <a:schemeClr val="accent3">
                <a:lumMod val="75000"/>
              </a:schemeClr>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B w="120650" prst="relaxedInset"/>
          </a:sp3d>
        </p:spPr>
        <p:style>
          <a:lnRef idx="1">
            <a:schemeClr val="accent3"/>
          </a:lnRef>
          <a:fillRef idx="2">
            <a:schemeClr val="accent3"/>
          </a:fillRef>
          <a:effectRef idx="1">
            <a:schemeClr val="accent3"/>
          </a:effectRef>
          <a:fontRef idx="minor">
            <a:schemeClr val="dk1"/>
          </a:fontRef>
        </p:style>
        <p:txBody>
          <a:bodyPr rtlCol="0" anchor="ctr"/>
          <a:lstStyle/>
          <a:p>
            <a:pPr algn="ctr" fontAlgn="auto">
              <a:spcBef>
                <a:spcPts val="0"/>
              </a:spcBef>
              <a:spcAft>
                <a:spcPts val="0"/>
              </a:spcAft>
            </a:pPr>
            <a:endParaRPr lang="en-US" sz="2000" dirty="0">
              <a:solidFill>
                <a:schemeClr val="accent2">
                  <a:lumMod val="50000"/>
                </a:schemeClr>
              </a:solidFill>
              <a:latin typeface="Bookman Old Style" pitchFamily="18" charset="0"/>
            </a:endParaRPr>
          </a:p>
        </p:txBody>
      </p:sp>
      <p:sp>
        <p:nvSpPr>
          <p:cNvPr id="78" name="Freeform 77"/>
          <p:cNvSpPr/>
          <p:nvPr/>
        </p:nvSpPr>
        <p:spPr>
          <a:xfrm rot="1306332">
            <a:off x="6384739" y="877489"/>
            <a:ext cx="101655" cy="150284"/>
          </a:xfrm>
          <a:custGeom>
            <a:avLst/>
            <a:gdLst>
              <a:gd name="connsiteX0" fmla="*/ 5644 w 126294"/>
              <a:gd name="connsiteY0" fmla="*/ 196687 h 196687"/>
              <a:gd name="connsiteX1" fmla="*/ 2469 w 126294"/>
              <a:gd name="connsiteY1" fmla="*/ 22062 h 196687"/>
              <a:gd name="connsiteX2" fmla="*/ 126294 w 126294"/>
              <a:gd name="connsiteY2" fmla="*/ 9362 h 196687"/>
              <a:gd name="connsiteX3" fmla="*/ 126294 w 126294"/>
              <a:gd name="connsiteY3" fmla="*/ 177637 h 196687"/>
              <a:gd name="connsiteX4" fmla="*/ 5644 w 126294"/>
              <a:gd name="connsiteY4" fmla="*/ 196687 h 196687"/>
              <a:gd name="connsiteX0" fmla="*/ 384 w 121034"/>
              <a:gd name="connsiteY0" fmla="*/ 194799 h 194799"/>
              <a:gd name="connsiteX1" fmla="*/ 33529 w 121034"/>
              <a:gd name="connsiteY1" fmla="*/ 33455 h 194799"/>
              <a:gd name="connsiteX2" fmla="*/ 121034 w 121034"/>
              <a:gd name="connsiteY2" fmla="*/ 7474 h 194799"/>
              <a:gd name="connsiteX3" fmla="*/ 121034 w 121034"/>
              <a:gd name="connsiteY3" fmla="*/ 175749 h 194799"/>
              <a:gd name="connsiteX4" fmla="*/ 384 w 121034"/>
              <a:gd name="connsiteY4" fmla="*/ 194799 h 194799"/>
              <a:gd name="connsiteX0" fmla="*/ 384 w 152686"/>
              <a:gd name="connsiteY0" fmla="*/ 186357 h 186357"/>
              <a:gd name="connsiteX1" fmla="*/ 33529 w 152686"/>
              <a:gd name="connsiteY1" fmla="*/ 25013 h 186357"/>
              <a:gd name="connsiteX2" fmla="*/ 152686 w 152686"/>
              <a:gd name="connsiteY2" fmla="*/ 8774 h 186357"/>
              <a:gd name="connsiteX3" fmla="*/ 121034 w 152686"/>
              <a:gd name="connsiteY3" fmla="*/ 167307 h 186357"/>
              <a:gd name="connsiteX4" fmla="*/ 384 w 152686"/>
              <a:gd name="connsiteY4" fmla="*/ 186357 h 186357"/>
              <a:gd name="connsiteX0" fmla="*/ 231 w 152533"/>
              <a:gd name="connsiteY0" fmla="*/ 198007 h 198007"/>
              <a:gd name="connsiteX1" fmla="*/ 56749 w 152533"/>
              <a:gd name="connsiteY1" fmla="*/ 3066 h 198007"/>
              <a:gd name="connsiteX2" fmla="*/ 152533 w 152533"/>
              <a:gd name="connsiteY2" fmla="*/ 20424 h 198007"/>
              <a:gd name="connsiteX3" fmla="*/ 120881 w 152533"/>
              <a:gd name="connsiteY3" fmla="*/ 178957 h 198007"/>
              <a:gd name="connsiteX4" fmla="*/ 231 w 152533"/>
              <a:gd name="connsiteY4" fmla="*/ 198007 h 198007"/>
              <a:gd name="connsiteX0" fmla="*/ 317 w 152619"/>
              <a:gd name="connsiteY0" fmla="*/ 192246 h 192246"/>
              <a:gd name="connsiteX1" fmla="*/ 40739 w 152619"/>
              <a:gd name="connsiteY1" fmla="*/ 7911 h 192246"/>
              <a:gd name="connsiteX2" fmla="*/ 152619 w 152619"/>
              <a:gd name="connsiteY2" fmla="*/ 14663 h 192246"/>
              <a:gd name="connsiteX3" fmla="*/ 120967 w 152619"/>
              <a:gd name="connsiteY3" fmla="*/ 173196 h 192246"/>
              <a:gd name="connsiteX4" fmla="*/ 317 w 152619"/>
              <a:gd name="connsiteY4" fmla="*/ 192246 h 1922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619" h="192246">
                <a:moveTo>
                  <a:pt x="317" y="192246"/>
                </a:moveTo>
                <a:cubicBezTo>
                  <a:pt x="-3917" y="120279"/>
                  <a:pt x="35447" y="38603"/>
                  <a:pt x="40739" y="7911"/>
                </a:cubicBezTo>
                <a:cubicBezTo>
                  <a:pt x="82014" y="3678"/>
                  <a:pt x="131452" y="-10737"/>
                  <a:pt x="152619" y="14663"/>
                </a:cubicBezTo>
                <a:lnTo>
                  <a:pt x="120967" y="173196"/>
                </a:lnTo>
                <a:lnTo>
                  <a:pt x="317" y="192246"/>
                </a:lnTo>
                <a:close/>
              </a:path>
            </a:pathLst>
          </a:custGeom>
          <a:ln>
            <a:solidFill>
              <a:schemeClr val="accent3">
                <a:lumMod val="75000"/>
              </a:schemeClr>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B w="120650" prst="relaxedInset"/>
          </a:sp3d>
        </p:spPr>
        <p:style>
          <a:lnRef idx="1">
            <a:schemeClr val="accent3"/>
          </a:lnRef>
          <a:fillRef idx="2">
            <a:schemeClr val="accent3"/>
          </a:fillRef>
          <a:effectRef idx="1">
            <a:schemeClr val="accent3"/>
          </a:effectRef>
          <a:fontRef idx="minor">
            <a:schemeClr val="dk1"/>
          </a:fontRef>
        </p:style>
        <p:txBody>
          <a:bodyPr rtlCol="0" anchor="ctr"/>
          <a:lstStyle/>
          <a:p>
            <a:pPr algn="ctr" fontAlgn="auto">
              <a:spcBef>
                <a:spcPts val="0"/>
              </a:spcBef>
              <a:spcAft>
                <a:spcPts val="0"/>
              </a:spcAft>
            </a:pPr>
            <a:endParaRPr lang="en-US" sz="2000" dirty="0">
              <a:solidFill>
                <a:schemeClr val="accent2">
                  <a:lumMod val="50000"/>
                </a:schemeClr>
              </a:solidFill>
              <a:latin typeface="Bookman Old Style" pitchFamily="18" charset="0"/>
            </a:endParaRPr>
          </a:p>
        </p:txBody>
      </p:sp>
      <p:sp>
        <p:nvSpPr>
          <p:cNvPr id="79" name="Freeform 78"/>
          <p:cNvSpPr/>
          <p:nvPr/>
        </p:nvSpPr>
        <p:spPr>
          <a:xfrm rot="1306332">
            <a:off x="6479530" y="798507"/>
            <a:ext cx="196559" cy="110253"/>
          </a:xfrm>
          <a:custGeom>
            <a:avLst/>
            <a:gdLst>
              <a:gd name="connsiteX0" fmla="*/ 5644 w 126294"/>
              <a:gd name="connsiteY0" fmla="*/ 196687 h 196687"/>
              <a:gd name="connsiteX1" fmla="*/ 2469 w 126294"/>
              <a:gd name="connsiteY1" fmla="*/ 22062 h 196687"/>
              <a:gd name="connsiteX2" fmla="*/ 126294 w 126294"/>
              <a:gd name="connsiteY2" fmla="*/ 9362 h 196687"/>
              <a:gd name="connsiteX3" fmla="*/ 126294 w 126294"/>
              <a:gd name="connsiteY3" fmla="*/ 177637 h 196687"/>
              <a:gd name="connsiteX4" fmla="*/ 5644 w 126294"/>
              <a:gd name="connsiteY4" fmla="*/ 196687 h 196687"/>
              <a:gd name="connsiteX0" fmla="*/ 290 w 120940"/>
              <a:gd name="connsiteY0" fmla="*/ 191130 h 191130"/>
              <a:gd name="connsiteX1" fmla="*/ 44816 w 120940"/>
              <a:gd name="connsiteY1" fmla="*/ 92582 h 191130"/>
              <a:gd name="connsiteX2" fmla="*/ 120940 w 120940"/>
              <a:gd name="connsiteY2" fmla="*/ 3805 h 191130"/>
              <a:gd name="connsiteX3" fmla="*/ 120940 w 120940"/>
              <a:gd name="connsiteY3" fmla="*/ 172080 h 191130"/>
              <a:gd name="connsiteX4" fmla="*/ 290 w 120940"/>
              <a:gd name="connsiteY4" fmla="*/ 191130 h 191130"/>
              <a:gd name="connsiteX0" fmla="*/ 290 w 207571"/>
              <a:gd name="connsiteY0" fmla="*/ 131973 h 131973"/>
              <a:gd name="connsiteX1" fmla="*/ 44816 w 207571"/>
              <a:gd name="connsiteY1" fmla="*/ 33425 h 131973"/>
              <a:gd name="connsiteX2" fmla="*/ 207571 w 207571"/>
              <a:gd name="connsiteY2" fmla="*/ 7477 h 131973"/>
              <a:gd name="connsiteX3" fmla="*/ 120940 w 207571"/>
              <a:gd name="connsiteY3" fmla="*/ 112923 h 131973"/>
              <a:gd name="connsiteX4" fmla="*/ 290 w 207571"/>
              <a:gd name="connsiteY4" fmla="*/ 131973 h 131973"/>
              <a:gd name="connsiteX0" fmla="*/ 290 w 224874"/>
              <a:gd name="connsiteY0" fmla="*/ 131973 h 131973"/>
              <a:gd name="connsiteX1" fmla="*/ 44816 w 224874"/>
              <a:gd name="connsiteY1" fmla="*/ 33425 h 131973"/>
              <a:gd name="connsiteX2" fmla="*/ 207571 w 224874"/>
              <a:gd name="connsiteY2" fmla="*/ 7477 h 131973"/>
              <a:gd name="connsiteX3" fmla="*/ 221932 w 224874"/>
              <a:gd name="connsiteY3" fmla="*/ 70759 h 131973"/>
              <a:gd name="connsiteX4" fmla="*/ 120940 w 224874"/>
              <a:gd name="connsiteY4" fmla="*/ 112923 h 131973"/>
              <a:gd name="connsiteX5" fmla="*/ 290 w 224874"/>
              <a:gd name="connsiteY5" fmla="*/ 131973 h 131973"/>
              <a:gd name="connsiteX0" fmla="*/ 290 w 224874"/>
              <a:gd name="connsiteY0" fmla="*/ 131973 h 141439"/>
              <a:gd name="connsiteX1" fmla="*/ 44816 w 224874"/>
              <a:gd name="connsiteY1" fmla="*/ 33425 h 141439"/>
              <a:gd name="connsiteX2" fmla="*/ 207571 w 224874"/>
              <a:gd name="connsiteY2" fmla="*/ 7477 h 141439"/>
              <a:gd name="connsiteX3" fmla="*/ 221932 w 224874"/>
              <a:gd name="connsiteY3" fmla="*/ 70759 h 141439"/>
              <a:gd name="connsiteX4" fmla="*/ 120940 w 224874"/>
              <a:gd name="connsiteY4" fmla="*/ 112923 h 141439"/>
              <a:gd name="connsiteX5" fmla="*/ 59452 w 224874"/>
              <a:gd name="connsiteY5" fmla="*/ 141439 h 141439"/>
              <a:gd name="connsiteX6" fmla="*/ 290 w 224874"/>
              <a:gd name="connsiteY6" fmla="*/ 131973 h 141439"/>
              <a:gd name="connsiteX0" fmla="*/ 32813 w 257397"/>
              <a:gd name="connsiteY0" fmla="*/ 131973 h 141439"/>
              <a:gd name="connsiteX1" fmla="*/ 1168 w 257397"/>
              <a:gd name="connsiteY1" fmla="*/ 121059 h 141439"/>
              <a:gd name="connsiteX2" fmla="*/ 77339 w 257397"/>
              <a:gd name="connsiteY2" fmla="*/ 33425 h 141439"/>
              <a:gd name="connsiteX3" fmla="*/ 240094 w 257397"/>
              <a:gd name="connsiteY3" fmla="*/ 7477 h 141439"/>
              <a:gd name="connsiteX4" fmla="*/ 254455 w 257397"/>
              <a:gd name="connsiteY4" fmla="*/ 70759 h 141439"/>
              <a:gd name="connsiteX5" fmla="*/ 153463 w 257397"/>
              <a:gd name="connsiteY5" fmla="*/ 112923 h 141439"/>
              <a:gd name="connsiteX6" fmla="*/ 91975 w 257397"/>
              <a:gd name="connsiteY6" fmla="*/ 141439 h 141439"/>
              <a:gd name="connsiteX7" fmla="*/ 32813 w 257397"/>
              <a:gd name="connsiteY7" fmla="*/ 131973 h 141439"/>
              <a:gd name="connsiteX0" fmla="*/ 32813 w 257397"/>
              <a:gd name="connsiteY0" fmla="*/ 131973 h 141439"/>
              <a:gd name="connsiteX1" fmla="*/ 1168 w 257397"/>
              <a:gd name="connsiteY1" fmla="*/ 121059 h 141439"/>
              <a:gd name="connsiteX2" fmla="*/ 77339 w 257397"/>
              <a:gd name="connsiteY2" fmla="*/ 33425 h 141439"/>
              <a:gd name="connsiteX3" fmla="*/ 240094 w 257397"/>
              <a:gd name="connsiteY3" fmla="*/ 7477 h 141439"/>
              <a:gd name="connsiteX4" fmla="*/ 254455 w 257397"/>
              <a:gd name="connsiteY4" fmla="*/ 70759 h 141439"/>
              <a:gd name="connsiteX5" fmla="*/ 153463 w 257397"/>
              <a:gd name="connsiteY5" fmla="*/ 112923 h 141439"/>
              <a:gd name="connsiteX6" fmla="*/ 91975 w 257397"/>
              <a:gd name="connsiteY6" fmla="*/ 141439 h 141439"/>
              <a:gd name="connsiteX7" fmla="*/ 32813 w 257397"/>
              <a:gd name="connsiteY7" fmla="*/ 131973 h 141439"/>
              <a:gd name="connsiteX0" fmla="*/ 32813 w 257397"/>
              <a:gd name="connsiteY0" fmla="*/ 132397 h 141863"/>
              <a:gd name="connsiteX1" fmla="*/ 1168 w 257397"/>
              <a:gd name="connsiteY1" fmla="*/ 121483 h 141863"/>
              <a:gd name="connsiteX2" fmla="*/ 102771 w 257397"/>
              <a:gd name="connsiteY2" fmla="*/ 30323 h 141863"/>
              <a:gd name="connsiteX3" fmla="*/ 240094 w 257397"/>
              <a:gd name="connsiteY3" fmla="*/ 7901 h 141863"/>
              <a:gd name="connsiteX4" fmla="*/ 254455 w 257397"/>
              <a:gd name="connsiteY4" fmla="*/ 71183 h 141863"/>
              <a:gd name="connsiteX5" fmla="*/ 153463 w 257397"/>
              <a:gd name="connsiteY5" fmla="*/ 113347 h 141863"/>
              <a:gd name="connsiteX6" fmla="*/ 91975 w 257397"/>
              <a:gd name="connsiteY6" fmla="*/ 141863 h 141863"/>
              <a:gd name="connsiteX7" fmla="*/ 32813 w 257397"/>
              <a:gd name="connsiteY7" fmla="*/ 132397 h 141863"/>
              <a:gd name="connsiteX0" fmla="*/ 32813 w 257397"/>
              <a:gd name="connsiteY0" fmla="*/ 134090 h 143556"/>
              <a:gd name="connsiteX1" fmla="*/ 1168 w 257397"/>
              <a:gd name="connsiteY1" fmla="*/ 123176 h 143556"/>
              <a:gd name="connsiteX2" fmla="*/ 102771 w 257397"/>
              <a:gd name="connsiteY2" fmla="*/ 32016 h 143556"/>
              <a:gd name="connsiteX3" fmla="*/ 240094 w 257397"/>
              <a:gd name="connsiteY3" fmla="*/ 9594 h 143556"/>
              <a:gd name="connsiteX4" fmla="*/ 254455 w 257397"/>
              <a:gd name="connsiteY4" fmla="*/ 72876 h 143556"/>
              <a:gd name="connsiteX5" fmla="*/ 153463 w 257397"/>
              <a:gd name="connsiteY5" fmla="*/ 115040 h 143556"/>
              <a:gd name="connsiteX6" fmla="*/ 91975 w 257397"/>
              <a:gd name="connsiteY6" fmla="*/ 143556 h 143556"/>
              <a:gd name="connsiteX7" fmla="*/ 32813 w 257397"/>
              <a:gd name="connsiteY7" fmla="*/ 134090 h 143556"/>
              <a:gd name="connsiteX0" fmla="*/ 32813 w 257397"/>
              <a:gd name="connsiteY0" fmla="*/ 132837 h 142303"/>
              <a:gd name="connsiteX1" fmla="*/ 1168 w 257397"/>
              <a:gd name="connsiteY1" fmla="*/ 121923 h 142303"/>
              <a:gd name="connsiteX2" fmla="*/ 109513 w 257397"/>
              <a:gd name="connsiteY2" fmla="*/ 38725 h 142303"/>
              <a:gd name="connsiteX3" fmla="*/ 240094 w 257397"/>
              <a:gd name="connsiteY3" fmla="*/ 8341 h 142303"/>
              <a:gd name="connsiteX4" fmla="*/ 254455 w 257397"/>
              <a:gd name="connsiteY4" fmla="*/ 71623 h 142303"/>
              <a:gd name="connsiteX5" fmla="*/ 153463 w 257397"/>
              <a:gd name="connsiteY5" fmla="*/ 113787 h 142303"/>
              <a:gd name="connsiteX6" fmla="*/ 91975 w 257397"/>
              <a:gd name="connsiteY6" fmla="*/ 142303 h 142303"/>
              <a:gd name="connsiteX7" fmla="*/ 32813 w 257397"/>
              <a:gd name="connsiteY7" fmla="*/ 132837 h 142303"/>
              <a:gd name="connsiteX0" fmla="*/ 32813 w 299780"/>
              <a:gd name="connsiteY0" fmla="*/ 139780 h 149246"/>
              <a:gd name="connsiteX1" fmla="*/ 1168 w 299780"/>
              <a:gd name="connsiteY1" fmla="*/ 128866 h 149246"/>
              <a:gd name="connsiteX2" fmla="*/ 109513 w 299780"/>
              <a:gd name="connsiteY2" fmla="*/ 45668 h 149246"/>
              <a:gd name="connsiteX3" fmla="*/ 299780 w 299780"/>
              <a:gd name="connsiteY3" fmla="*/ 7793 h 149246"/>
              <a:gd name="connsiteX4" fmla="*/ 254455 w 299780"/>
              <a:gd name="connsiteY4" fmla="*/ 78566 h 149246"/>
              <a:gd name="connsiteX5" fmla="*/ 153463 w 299780"/>
              <a:gd name="connsiteY5" fmla="*/ 120730 h 149246"/>
              <a:gd name="connsiteX6" fmla="*/ 91975 w 299780"/>
              <a:gd name="connsiteY6" fmla="*/ 149246 h 149246"/>
              <a:gd name="connsiteX7" fmla="*/ 32813 w 299780"/>
              <a:gd name="connsiteY7" fmla="*/ 139780 h 149246"/>
              <a:gd name="connsiteX0" fmla="*/ 32813 w 295104"/>
              <a:gd name="connsiteY0" fmla="*/ 131572 h 141038"/>
              <a:gd name="connsiteX1" fmla="*/ 1168 w 295104"/>
              <a:gd name="connsiteY1" fmla="*/ 120658 h 141038"/>
              <a:gd name="connsiteX2" fmla="*/ 109513 w 295104"/>
              <a:gd name="connsiteY2" fmla="*/ 37460 h 141038"/>
              <a:gd name="connsiteX3" fmla="*/ 295104 w 295104"/>
              <a:gd name="connsiteY3" fmla="*/ 8869 h 141038"/>
              <a:gd name="connsiteX4" fmla="*/ 254455 w 295104"/>
              <a:gd name="connsiteY4" fmla="*/ 70358 h 141038"/>
              <a:gd name="connsiteX5" fmla="*/ 153463 w 295104"/>
              <a:gd name="connsiteY5" fmla="*/ 112522 h 141038"/>
              <a:gd name="connsiteX6" fmla="*/ 91975 w 295104"/>
              <a:gd name="connsiteY6" fmla="*/ 141038 h 141038"/>
              <a:gd name="connsiteX7" fmla="*/ 32813 w 295104"/>
              <a:gd name="connsiteY7" fmla="*/ 131572 h 141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5104" h="141038">
                <a:moveTo>
                  <a:pt x="32813" y="131572"/>
                </a:moveTo>
                <a:cubicBezTo>
                  <a:pt x="23737" y="121840"/>
                  <a:pt x="-6253" y="137083"/>
                  <a:pt x="1168" y="120658"/>
                </a:cubicBezTo>
                <a:cubicBezTo>
                  <a:pt x="8589" y="104233"/>
                  <a:pt x="60524" y="56091"/>
                  <a:pt x="109513" y="37460"/>
                </a:cubicBezTo>
                <a:cubicBezTo>
                  <a:pt x="158502" y="18829"/>
                  <a:pt x="273937" y="-16531"/>
                  <a:pt x="295104" y="8869"/>
                </a:cubicBezTo>
                <a:cubicBezTo>
                  <a:pt x="280863" y="27891"/>
                  <a:pt x="268696" y="51336"/>
                  <a:pt x="254455" y="70358"/>
                </a:cubicBezTo>
                <a:lnTo>
                  <a:pt x="153463" y="112522"/>
                </a:lnTo>
                <a:cubicBezTo>
                  <a:pt x="135739" y="115101"/>
                  <a:pt x="109699" y="138459"/>
                  <a:pt x="91975" y="141038"/>
                </a:cubicBezTo>
                <a:lnTo>
                  <a:pt x="32813" y="131572"/>
                </a:lnTo>
                <a:close/>
              </a:path>
            </a:pathLst>
          </a:custGeom>
          <a:ln>
            <a:solidFill>
              <a:schemeClr val="accent3">
                <a:lumMod val="75000"/>
              </a:schemeClr>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B w="120650" prst="relaxedInset"/>
          </a:sp3d>
        </p:spPr>
        <p:style>
          <a:lnRef idx="1">
            <a:schemeClr val="accent3"/>
          </a:lnRef>
          <a:fillRef idx="2">
            <a:schemeClr val="accent3"/>
          </a:fillRef>
          <a:effectRef idx="1">
            <a:schemeClr val="accent3"/>
          </a:effectRef>
          <a:fontRef idx="minor">
            <a:schemeClr val="dk1"/>
          </a:fontRef>
        </p:style>
        <p:txBody>
          <a:bodyPr rtlCol="0" anchor="ctr"/>
          <a:lstStyle/>
          <a:p>
            <a:pPr algn="ctr" fontAlgn="auto">
              <a:spcBef>
                <a:spcPts val="0"/>
              </a:spcBef>
              <a:spcAft>
                <a:spcPts val="0"/>
              </a:spcAft>
            </a:pPr>
            <a:endParaRPr lang="en-US" sz="2000" dirty="0">
              <a:solidFill>
                <a:schemeClr val="accent2">
                  <a:lumMod val="50000"/>
                </a:schemeClr>
              </a:solidFill>
              <a:latin typeface="Bookman Old Style" pitchFamily="18" charset="0"/>
            </a:endParaRPr>
          </a:p>
        </p:txBody>
      </p:sp>
      <p:sp>
        <p:nvSpPr>
          <p:cNvPr id="80" name="Freeform 79"/>
          <p:cNvSpPr/>
          <p:nvPr/>
        </p:nvSpPr>
        <p:spPr>
          <a:xfrm flipH="1">
            <a:off x="6903565" y="2536154"/>
            <a:ext cx="98727" cy="153755"/>
          </a:xfrm>
          <a:custGeom>
            <a:avLst/>
            <a:gdLst>
              <a:gd name="connsiteX0" fmla="*/ 5644 w 126294"/>
              <a:gd name="connsiteY0" fmla="*/ 196687 h 196687"/>
              <a:gd name="connsiteX1" fmla="*/ 2469 w 126294"/>
              <a:gd name="connsiteY1" fmla="*/ 22062 h 196687"/>
              <a:gd name="connsiteX2" fmla="*/ 126294 w 126294"/>
              <a:gd name="connsiteY2" fmla="*/ 9362 h 196687"/>
              <a:gd name="connsiteX3" fmla="*/ 126294 w 126294"/>
              <a:gd name="connsiteY3" fmla="*/ 177637 h 196687"/>
              <a:gd name="connsiteX4" fmla="*/ 5644 w 126294"/>
              <a:gd name="connsiteY4" fmla="*/ 196687 h 1966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294" h="196687">
                <a:moveTo>
                  <a:pt x="5644" y="196687"/>
                </a:moveTo>
                <a:cubicBezTo>
                  <a:pt x="1410" y="124720"/>
                  <a:pt x="-2823" y="52754"/>
                  <a:pt x="2469" y="22062"/>
                </a:cubicBezTo>
                <a:cubicBezTo>
                  <a:pt x="43744" y="17829"/>
                  <a:pt x="105127" y="-16038"/>
                  <a:pt x="126294" y="9362"/>
                </a:cubicBezTo>
                <a:lnTo>
                  <a:pt x="126294" y="177637"/>
                </a:lnTo>
                <a:lnTo>
                  <a:pt x="5644" y="196687"/>
                </a:lnTo>
                <a:close/>
              </a:path>
            </a:pathLst>
          </a:custGeom>
          <a:ln>
            <a:solidFill>
              <a:schemeClr val="accent3">
                <a:lumMod val="75000"/>
              </a:schemeClr>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B w="120650" prst="relaxedInset"/>
          </a:sp3d>
        </p:spPr>
        <p:style>
          <a:lnRef idx="1">
            <a:schemeClr val="accent3"/>
          </a:lnRef>
          <a:fillRef idx="2">
            <a:schemeClr val="accent3"/>
          </a:fillRef>
          <a:effectRef idx="1">
            <a:schemeClr val="accent3"/>
          </a:effectRef>
          <a:fontRef idx="minor">
            <a:schemeClr val="dk1"/>
          </a:fontRef>
        </p:style>
        <p:txBody>
          <a:bodyPr rtlCol="0" anchor="ctr"/>
          <a:lstStyle/>
          <a:p>
            <a:pPr algn="ctr" fontAlgn="auto">
              <a:spcBef>
                <a:spcPts val="0"/>
              </a:spcBef>
              <a:spcAft>
                <a:spcPts val="0"/>
              </a:spcAft>
            </a:pPr>
            <a:endParaRPr lang="en-US" sz="2000" dirty="0">
              <a:solidFill>
                <a:schemeClr val="accent2">
                  <a:lumMod val="50000"/>
                </a:schemeClr>
              </a:solidFill>
              <a:latin typeface="Bookman Old Style" pitchFamily="18" charset="0"/>
            </a:endParaRPr>
          </a:p>
        </p:txBody>
      </p:sp>
      <p:sp>
        <p:nvSpPr>
          <p:cNvPr id="81" name="Freeform 80"/>
          <p:cNvSpPr/>
          <p:nvPr/>
        </p:nvSpPr>
        <p:spPr>
          <a:xfrm flipH="1">
            <a:off x="6903565" y="2369861"/>
            <a:ext cx="98727" cy="153755"/>
          </a:xfrm>
          <a:custGeom>
            <a:avLst/>
            <a:gdLst>
              <a:gd name="connsiteX0" fmla="*/ 5644 w 126294"/>
              <a:gd name="connsiteY0" fmla="*/ 196687 h 196687"/>
              <a:gd name="connsiteX1" fmla="*/ 2469 w 126294"/>
              <a:gd name="connsiteY1" fmla="*/ 22062 h 196687"/>
              <a:gd name="connsiteX2" fmla="*/ 126294 w 126294"/>
              <a:gd name="connsiteY2" fmla="*/ 9362 h 196687"/>
              <a:gd name="connsiteX3" fmla="*/ 126294 w 126294"/>
              <a:gd name="connsiteY3" fmla="*/ 177637 h 196687"/>
              <a:gd name="connsiteX4" fmla="*/ 5644 w 126294"/>
              <a:gd name="connsiteY4" fmla="*/ 196687 h 1966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294" h="196687">
                <a:moveTo>
                  <a:pt x="5644" y="196687"/>
                </a:moveTo>
                <a:cubicBezTo>
                  <a:pt x="1410" y="124720"/>
                  <a:pt x="-2823" y="52754"/>
                  <a:pt x="2469" y="22062"/>
                </a:cubicBezTo>
                <a:cubicBezTo>
                  <a:pt x="43744" y="17829"/>
                  <a:pt x="105127" y="-16038"/>
                  <a:pt x="126294" y="9362"/>
                </a:cubicBezTo>
                <a:lnTo>
                  <a:pt x="126294" y="177637"/>
                </a:lnTo>
                <a:lnTo>
                  <a:pt x="5644" y="196687"/>
                </a:lnTo>
                <a:close/>
              </a:path>
            </a:pathLst>
          </a:custGeom>
          <a:ln>
            <a:solidFill>
              <a:schemeClr val="accent3">
                <a:lumMod val="75000"/>
              </a:schemeClr>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B w="120650" prst="relaxedInset"/>
          </a:sp3d>
        </p:spPr>
        <p:style>
          <a:lnRef idx="1">
            <a:schemeClr val="accent3"/>
          </a:lnRef>
          <a:fillRef idx="2">
            <a:schemeClr val="accent3"/>
          </a:fillRef>
          <a:effectRef idx="1">
            <a:schemeClr val="accent3"/>
          </a:effectRef>
          <a:fontRef idx="minor">
            <a:schemeClr val="dk1"/>
          </a:fontRef>
        </p:style>
        <p:txBody>
          <a:bodyPr rtlCol="0" anchor="ctr"/>
          <a:lstStyle/>
          <a:p>
            <a:pPr algn="ctr" fontAlgn="auto">
              <a:spcBef>
                <a:spcPts val="0"/>
              </a:spcBef>
              <a:spcAft>
                <a:spcPts val="0"/>
              </a:spcAft>
            </a:pPr>
            <a:endParaRPr lang="en-US" sz="2000" dirty="0">
              <a:solidFill>
                <a:schemeClr val="accent2">
                  <a:lumMod val="50000"/>
                </a:schemeClr>
              </a:solidFill>
              <a:latin typeface="Bookman Old Style" pitchFamily="18" charset="0"/>
            </a:endParaRPr>
          </a:p>
        </p:txBody>
      </p:sp>
      <p:sp>
        <p:nvSpPr>
          <p:cNvPr id="82" name="Freeform 81"/>
          <p:cNvSpPr/>
          <p:nvPr/>
        </p:nvSpPr>
        <p:spPr>
          <a:xfrm flipH="1">
            <a:off x="6903565" y="2203569"/>
            <a:ext cx="98727" cy="153755"/>
          </a:xfrm>
          <a:custGeom>
            <a:avLst/>
            <a:gdLst>
              <a:gd name="connsiteX0" fmla="*/ 5644 w 126294"/>
              <a:gd name="connsiteY0" fmla="*/ 196687 h 196687"/>
              <a:gd name="connsiteX1" fmla="*/ 2469 w 126294"/>
              <a:gd name="connsiteY1" fmla="*/ 22062 h 196687"/>
              <a:gd name="connsiteX2" fmla="*/ 126294 w 126294"/>
              <a:gd name="connsiteY2" fmla="*/ 9362 h 196687"/>
              <a:gd name="connsiteX3" fmla="*/ 126294 w 126294"/>
              <a:gd name="connsiteY3" fmla="*/ 177637 h 196687"/>
              <a:gd name="connsiteX4" fmla="*/ 5644 w 126294"/>
              <a:gd name="connsiteY4" fmla="*/ 196687 h 1966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294" h="196687">
                <a:moveTo>
                  <a:pt x="5644" y="196687"/>
                </a:moveTo>
                <a:cubicBezTo>
                  <a:pt x="1410" y="124720"/>
                  <a:pt x="-2823" y="52754"/>
                  <a:pt x="2469" y="22062"/>
                </a:cubicBezTo>
                <a:cubicBezTo>
                  <a:pt x="43744" y="17829"/>
                  <a:pt x="105127" y="-16038"/>
                  <a:pt x="126294" y="9362"/>
                </a:cubicBezTo>
                <a:lnTo>
                  <a:pt x="126294" y="177637"/>
                </a:lnTo>
                <a:lnTo>
                  <a:pt x="5644" y="196687"/>
                </a:lnTo>
                <a:close/>
              </a:path>
            </a:pathLst>
          </a:custGeom>
          <a:ln>
            <a:solidFill>
              <a:schemeClr val="accent3">
                <a:lumMod val="75000"/>
              </a:schemeClr>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B w="120650" prst="relaxedInset"/>
          </a:sp3d>
        </p:spPr>
        <p:style>
          <a:lnRef idx="1">
            <a:schemeClr val="accent3"/>
          </a:lnRef>
          <a:fillRef idx="2">
            <a:schemeClr val="accent3"/>
          </a:fillRef>
          <a:effectRef idx="1">
            <a:schemeClr val="accent3"/>
          </a:effectRef>
          <a:fontRef idx="minor">
            <a:schemeClr val="dk1"/>
          </a:fontRef>
        </p:style>
        <p:txBody>
          <a:bodyPr rtlCol="0" anchor="ctr"/>
          <a:lstStyle/>
          <a:p>
            <a:pPr algn="ctr" fontAlgn="auto">
              <a:spcBef>
                <a:spcPts val="0"/>
              </a:spcBef>
              <a:spcAft>
                <a:spcPts val="0"/>
              </a:spcAft>
            </a:pPr>
            <a:endParaRPr lang="en-US" sz="2000" dirty="0">
              <a:solidFill>
                <a:schemeClr val="accent2">
                  <a:lumMod val="50000"/>
                </a:schemeClr>
              </a:solidFill>
              <a:latin typeface="Bookman Old Style" pitchFamily="18" charset="0"/>
            </a:endParaRPr>
          </a:p>
        </p:txBody>
      </p:sp>
      <p:sp>
        <p:nvSpPr>
          <p:cNvPr id="83" name="Freeform 82"/>
          <p:cNvSpPr/>
          <p:nvPr/>
        </p:nvSpPr>
        <p:spPr>
          <a:xfrm rot="21347656" flipH="1">
            <a:off x="6896119" y="2032312"/>
            <a:ext cx="98727" cy="153755"/>
          </a:xfrm>
          <a:custGeom>
            <a:avLst/>
            <a:gdLst>
              <a:gd name="connsiteX0" fmla="*/ 5644 w 126294"/>
              <a:gd name="connsiteY0" fmla="*/ 196687 h 196687"/>
              <a:gd name="connsiteX1" fmla="*/ 2469 w 126294"/>
              <a:gd name="connsiteY1" fmla="*/ 22062 h 196687"/>
              <a:gd name="connsiteX2" fmla="*/ 126294 w 126294"/>
              <a:gd name="connsiteY2" fmla="*/ 9362 h 196687"/>
              <a:gd name="connsiteX3" fmla="*/ 126294 w 126294"/>
              <a:gd name="connsiteY3" fmla="*/ 177637 h 196687"/>
              <a:gd name="connsiteX4" fmla="*/ 5644 w 126294"/>
              <a:gd name="connsiteY4" fmla="*/ 196687 h 1966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294" h="196687">
                <a:moveTo>
                  <a:pt x="5644" y="196687"/>
                </a:moveTo>
                <a:cubicBezTo>
                  <a:pt x="1410" y="124720"/>
                  <a:pt x="-2823" y="52754"/>
                  <a:pt x="2469" y="22062"/>
                </a:cubicBezTo>
                <a:cubicBezTo>
                  <a:pt x="43744" y="17829"/>
                  <a:pt x="105127" y="-16038"/>
                  <a:pt x="126294" y="9362"/>
                </a:cubicBezTo>
                <a:lnTo>
                  <a:pt x="126294" y="177637"/>
                </a:lnTo>
                <a:lnTo>
                  <a:pt x="5644" y="196687"/>
                </a:lnTo>
                <a:close/>
              </a:path>
            </a:pathLst>
          </a:custGeom>
          <a:ln>
            <a:solidFill>
              <a:schemeClr val="accent3">
                <a:lumMod val="75000"/>
              </a:schemeClr>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B w="120650" prst="relaxedInset"/>
          </a:sp3d>
        </p:spPr>
        <p:style>
          <a:lnRef idx="1">
            <a:schemeClr val="accent3"/>
          </a:lnRef>
          <a:fillRef idx="2">
            <a:schemeClr val="accent3"/>
          </a:fillRef>
          <a:effectRef idx="1">
            <a:schemeClr val="accent3"/>
          </a:effectRef>
          <a:fontRef idx="minor">
            <a:schemeClr val="dk1"/>
          </a:fontRef>
        </p:style>
        <p:txBody>
          <a:bodyPr rtlCol="0" anchor="ctr"/>
          <a:lstStyle/>
          <a:p>
            <a:pPr algn="ctr" fontAlgn="auto">
              <a:spcBef>
                <a:spcPts val="0"/>
              </a:spcBef>
              <a:spcAft>
                <a:spcPts val="0"/>
              </a:spcAft>
            </a:pPr>
            <a:endParaRPr lang="en-US" sz="2000" dirty="0">
              <a:solidFill>
                <a:schemeClr val="accent2">
                  <a:lumMod val="50000"/>
                </a:schemeClr>
              </a:solidFill>
              <a:latin typeface="Bookman Old Style" pitchFamily="18" charset="0"/>
            </a:endParaRPr>
          </a:p>
        </p:txBody>
      </p:sp>
      <p:sp>
        <p:nvSpPr>
          <p:cNvPr id="84" name="Freeform 83"/>
          <p:cNvSpPr/>
          <p:nvPr/>
        </p:nvSpPr>
        <p:spPr>
          <a:xfrm rot="21347656" flipH="1">
            <a:off x="6893637" y="1863537"/>
            <a:ext cx="98727" cy="153755"/>
          </a:xfrm>
          <a:custGeom>
            <a:avLst/>
            <a:gdLst>
              <a:gd name="connsiteX0" fmla="*/ 5644 w 126294"/>
              <a:gd name="connsiteY0" fmla="*/ 196687 h 196687"/>
              <a:gd name="connsiteX1" fmla="*/ 2469 w 126294"/>
              <a:gd name="connsiteY1" fmla="*/ 22062 h 196687"/>
              <a:gd name="connsiteX2" fmla="*/ 126294 w 126294"/>
              <a:gd name="connsiteY2" fmla="*/ 9362 h 196687"/>
              <a:gd name="connsiteX3" fmla="*/ 126294 w 126294"/>
              <a:gd name="connsiteY3" fmla="*/ 177637 h 196687"/>
              <a:gd name="connsiteX4" fmla="*/ 5644 w 126294"/>
              <a:gd name="connsiteY4" fmla="*/ 196687 h 1966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294" h="196687">
                <a:moveTo>
                  <a:pt x="5644" y="196687"/>
                </a:moveTo>
                <a:cubicBezTo>
                  <a:pt x="1410" y="124720"/>
                  <a:pt x="-2823" y="52754"/>
                  <a:pt x="2469" y="22062"/>
                </a:cubicBezTo>
                <a:cubicBezTo>
                  <a:pt x="43744" y="17829"/>
                  <a:pt x="105127" y="-16038"/>
                  <a:pt x="126294" y="9362"/>
                </a:cubicBezTo>
                <a:lnTo>
                  <a:pt x="126294" y="177637"/>
                </a:lnTo>
                <a:lnTo>
                  <a:pt x="5644" y="196687"/>
                </a:lnTo>
                <a:close/>
              </a:path>
            </a:pathLst>
          </a:custGeom>
          <a:ln>
            <a:solidFill>
              <a:schemeClr val="accent3">
                <a:lumMod val="75000"/>
              </a:schemeClr>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B w="120650" prst="relaxedInset"/>
          </a:sp3d>
        </p:spPr>
        <p:style>
          <a:lnRef idx="1">
            <a:schemeClr val="accent3"/>
          </a:lnRef>
          <a:fillRef idx="2">
            <a:schemeClr val="accent3"/>
          </a:fillRef>
          <a:effectRef idx="1">
            <a:schemeClr val="accent3"/>
          </a:effectRef>
          <a:fontRef idx="minor">
            <a:schemeClr val="dk1"/>
          </a:fontRef>
        </p:style>
        <p:txBody>
          <a:bodyPr rtlCol="0" anchor="ctr"/>
          <a:lstStyle/>
          <a:p>
            <a:pPr algn="ctr" fontAlgn="auto">
              <a:spcBef>
                <a:spcPts val="0"/>
              </a:spcBef>
              <a:spcAft>
                <a:spcPts val="0"/>
              </a:spcAft>
            </a:pPr>
            <a:endParaRPr lang="en-US" sz="2000" dirty="0">
              <a:solidFill>
                <a:schemeClr val="accent2">
                  <a:lumMod val="50000"/>
                </a:schemeClr>
              </a:solidFill>
              <a:latin typeface="Bookman Old Style" pitchFamily="18" charset="0"/>
            </a:endParaRPr>
          </a:p>
        </p:txBody>
      </p:sp>
      <p:sp>
        <p:nvSpPr>
          <p:cNvPr id="85" name="Freeform 84"/>
          <p:cNvSpPr/>
          <p:nvPr/>
        </p:nvSpPr>
        <p:spPr>
          <a:xfrm rot="21347656" flipH="1">
            <a:off x="6883709" y="1692280"/>
            <a:ext cx="98727" cy="153755"/>
          </a:xfrm>
          <a:custGeom>
            <a:avLst/>
            <a:gdLst>
              <a:gd name="connsiteX0" fmla="*/ 5644 w 126294"/>
              <a:gd name="connsiteY0" fmla="*/ 196687 h 196687"/>
              <a:gd name="connsiteX1" fmla="*/ 2469 w 126294"/>
              <a:gd name="connsiteY1" fmla="*/ 22062 h 196687"/>
              <a:gd name="connsiteX2" fmla="*/ 126294 w 126294"/>
              <a:gd name="connsiteY2" fmla="*/ 9362 h 196687"/>
              <a:gd name="connsiteX3" fmla="*/ 126294 w 126294"/>
              <a:gd name="connsiteY3" fmla="*/ 177637 h 196687"/>
              <a:gd name="connsiteX4" fmla="*/ 5644 w 126294"/>
              <a:gd name="connsiteY4" fmla="*/ 196687 h 1966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294" h="196687">
                <a:moveTo>
                  <a:pt x="5644" y="196687"/>
                </a:moveTo>
                <a:cubicBezTo>
                  <a:pt x="1410" y="124720"/>
                  <a:pt x="-2823" y="52754"/>
                  <a:pt x="2469" y="22062"/>
                </a:cubicBezTo>
                <a:cubicBezTo>
                  <a:pt x="43744" y="17829"/>
                  <a:pt x="105127" y="-16038"/>
                  <a:pt x="126294" y="9362"/>
                </a:cubicBezTo>
                <a:lnTo>
                  <a:pt x="126294" y="177637"/>
                </a:lnTo>
                <a:lnTo>
                  <a:pt x="5644" y="196687"/>
                </a:lnTo>
                <a:close/>
              </a:path>
            </a:pathLst>
          </a:custGeom>
          <a:ln>
            <a:solidFill>
              <a:schemeClr val="accent3">
                <a:lumMod val="75000"/>
              </a:schemeClr>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B w="120650" prst="relaxedInset"/>
          </a:sp3d>
        </p:spPr>
        <p:style>
          <a:lnRef idx="1">
            <a:schemeClr val="accent3"/>
          </a:lnRef>
          <a:fillRef idx="2">
            <a:schemeClr val="accent3"/>
          </a:fillRef>
          <a:effectRef idx="1">
            <a:schemeClr val="accent3"/>
          </a:effectRef>
          <a:fontRef idx="minor">
            <a:schemeClr val="dk1"/>
          </a:fontRef>
        </p:style>
        <p:txBody>
          <a:bodyPr rtlCol="0" anchor="ctr"/>
          <a:lstStyle/>
          <a:p>
            <a:pPr algn="ctr" fontAlgn="auto">
              <a:spcBef>
                <a:spcPts val="0"/>
              </a:spcBef>
              <a:spcAft>
                <a:spcPts val="0"/>
              </a:spcAft>
            </a:pPr>
            <a:endParaRPr lang="en-US" sz="2000" dirty="0">
              <a:solidFill>
                <a:schemeClr val="accent2">
                  <a:lumMod val="50000"/>
                </a:schemeClr>
              </a:solidFill>
              <a:latin typeface="Bookman Old Style" pitchFamily="18" charset="0"/>
            </a:endParaRPr>
          </a:p>
        </p:txBody>
      </p:sp>
      <p:sp>
        <p:nvSpPr>
          <p:cNvPr id="86" name="Freeform 85"/>
          <p:cNvSpPr/>
          <p:nvPr/>
        </p:nvSpPr>
        <p:spPr>
          <a:xfrm rot="21053297" flipH="1">
            <a:off x="6871299" y="1518542"/>
            <a:ext cx="98727" cy="153755"/>
          </a:xfrm>
          <a:custGeom>
            <a:avLst/>
            <a:gdLst>
              <a:gd name="connsiteX0" fmla="*/ 5644 w 126294"/>
              <a:gd name="connsiteY0" fmla="*/ 196687 h 196687"/>
              <a:gd name="connsiteX1" fmla="*/ 2469 w 126294"/>
              <a:gd name="connsiteY1" fmla="*/ 22062 h 196687"/>
              <a:gd name="connsiteX2" fmla="*/ 126294 w 126294"/>
              <a:gd name="connsiteY2" fmla="*/ 9362 h 196687"/>
              <a:gd name="connsiteX3" fmla="*/ 126294 w 126294"/>
              <a:gd name="connsiteY3" fmla="*/ 177637 h 196687"/>
              <a:gd name="connsiteX4" fmla="*/ 5644 w 126294"/>
              <a:gd name="connsiteY4" fmla="*/ 196687 h 1966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294" h="196687">
                <a:moveTo>
                  <a:pt x="5644" y="196687"/>
                </a:moveTo>
                <a:cubicBezTo>
                  <a:pt x="1410" y="124720"/>
                  <a:pt x="-2823" y="52754"/>
                  <a:pt x="2469" y="22062"/>
                </a:cubicBezTo>
                <a:cubicBezTo>
                  <a:pt x="43744" y="17829"/>
                  <a:pt x="105127" y="-16038"/>
                  <a:pt x="126294" y="9362"/>
                </a:cubicBezTo>
                <a:lnTo>
                  <a:pt x="126294" y="177637"/>
                </a:lnTo>
                <a:lnTo>
                  <a:pt x="5644" y="196687"/>
                </a:lnTo>
                <a:close/>
              </a:path>
            </a:pathLst>
          </a:custGeom>
          <a:ln>
            <a:solidFill>
              <a:schemeClr val="accent3">
                <a:lumMod val="75000"/>
              </a:schemeClr>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B w="120650" prst="relaxedInset"/>
          </a:sp3d>
        </p:spPr>
        <p:style>
          <a:lnRef idx="1">
            <a:schemeClr val="accent3"/>
          </a:lnRef>
          <a:fillRef idx="2">
            <a:schemeClr val="accent3"/>
          </a:fillRef>
          <a:effectRef idx="1">
            <a:schemeClr val="accent3"/>
          </a:effectRef>
          <a:fontRef idx="minor">
            <a:schemeClr val="dk1"/>
          </a:fontRef>
        </p:style>
        <p:txBody>
          <a:bodyPr rtlCol="0" anchor="ctr"/>
          <a:lstStyle/>
          <a:p>
            <a:pPr algn="ctr" fontAlgn="auto">
              <a:spcBef>
                <a:spcPts val="0"/>
              </a:spcBef>
              <a:spcAft>
                <a:spcPts val="0"/>
              </a:spcAft>
            </a:pPr>
            <a:endParaRPr lang="en-US" sz="2000" dirty="0">
              <a:solidFill>
                <a:schemeClr val="accent2">
                  <a:lumMod val="50000"/>
                </a:schemeClr>
              </a:solidFill>
              <a:latin typeface="Bookman Old Style" pitchFamily="18" charset="0"/>
            </a:endParaRPr>
          </a:p>
        </p:txBody>
      </p:sp>
      <p:sp>
        <p:nvSpPr>
          <p:cNvPr id="87" name="Freeform 86"/>
          <p:cNvSpPr/>
          <p:nvPr/>
        </p:nvSpPr>
        <p:spPr>
          <a:xfrm rot="20887054" flipH="1">
            <a:off x="6843997" y="1347285"/>
            <a:ext cx="98727" cy="153755"/>
          </a:xfrm>
          <a:custGeom>
            <a:avLst/>
            <a:gdLst>
              <a:gd name="connsiteX0" fmla="*/ 5644 w 126294"/>
              <a:gd name="connsiteY0" fmla="*/ 196687 h 196687"/>
              <a:gd name="connsiteX1" fmla="*/ 2469 w 126294"/>
              <a:gd name="connsiteY1" fmla="*/ 22062 h 196687"/>
              <a:gd name="connsiteX2" fmla="*/ 126294 w 126294"/>
              <a:gd name="connsiteY2" fmla="*/ 9362 h 196687"/>
              <a:gd name="connsiteX3" fmla="*/ 126294 w 126294"/>
              <a:gd name="connsiteY3" fmla="*/ 177637 h 196687"/>
              <a:gd name="connsiteX4" fmla="*/ 5644 w 126294"/>
              <a:gd name="connsiteY4" fmla="*/ 196687 h 1966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294" h="196687">
                <a:moveTo>
                  <a:pt x="5644" y="196687"/>
                </a:moveTo>
                <a:cubicBezTo>
                  <a:pt x="1410" y="124720"/>
                  <a:pt x="-2823" y="52754"/>
                  <a:pt x="2469" y="22062"/>
                </a:cubicBezTo>
                <a:cubicBezTo>
                  <a:pt x="43744" y="17829"/>
                  <a:pt x="105127" y="-16038"/>
                  <a:pt x="126294" y="9362"/>
                </a:cubicBezTo>
                <a:lnTo>
                  <a:pt x="126294" y="177637"/>
                </a:lnTo>
                <a:lnTo>
                  <a:pt x="5644" y="196687"/>
                </a:lnTo>
                <a:close/>
              </a:path>
            </a:pathLst>
          </a:custGeom>
          <a:ln>
            <a:solidFill>
              <a:schemeClr val="accent3">
                <a:lumMod val="75000"/>
              </a:schemeClr>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B w="120650" prst="relaxedInset"/>
          </a:sp3d>
        </p:spPr>
        <p:style>
          <a:lnRef idx="1">
            <a:schemeClr val="accent3"/>
          </a:lnRef>
          <a:fillRef idx="2">
            <a:schemeClr val="accent3"/>
          </a:fillRef>
          <a:effectRef idx="1">
            <a:schemeClr val="accent3"/>
          </a:effectRef>
          <a:fontRef idx="minor">
            <a:schemeClr val="dk1"/>
          </a:fontRef>
        </p:style>
        <p:txBody>
          <a:bodyPr rtlCol="0" anchor="ctr"/>
          <a:lstStyle/>
          <a:p>
            <a:pPr algn="ctr" fontAlgn="auto">
              <a:spcBef>
                <a:spcPts val="0"/>
              </a:spcBef>
              <a:spcAft>
                <a:spcPts val="0"/>
              </a:spcAft>
            </a:pPr>
            <a:endParaRPr lang="en-US" sz="2000" dirty="0">
              <a:solidFill>
                <a:schemeClr val="accent2">
                  <a:lumMod val="50000"/>
                </a:schemeClr>
              </a:solidFill>
              <a:latin typeface="Bookman Old Style" pitchFamily="18" charset="0"/>
            </a:endParaRPr>
          </a:p>
        </p:txBody>
      </p:sp>
      <p:sp>
        <p:nvSpPr>
          <p:cNvPr id="88" name="Freeform 87"/>
          <p:cNvSpPr/>
          <p:nvPr/>
        </p:nvSpPr>
        <p:spPr>
          <a:xfrm rot="20767054" flipH="1">
            <a:off x="6808062" y="1178511"/>
            <a:ext cx="91173" cy="153755"/>
          </a:xfrm>
          <a:custGeom>
            <a:avLst/>
            <a:gdLst>
              <a:gd name="connsiteX0" fmla="*/ 5644 w 126294"/>
              <a:gd name="connsiteY0" fmla="*/ 196687 h 196687"/>
              <a:gd name="connsiteX1" fmla="*/ 2469 w 126294"/>
              <a:gd name="connsiteY1" fmla="*/ 22062 h 196687"/>
              <a:gd name="connsiteX2" fmla="*/ 126294 w 126294"/>
              <a:gd name="connsiteY2" fmla="*/ 9362 h 196687"/>
              <a:gd name="connsiteX3" fmla="*/ 126294 w 126294"/>
              <a:gd name="connsiteY3" fmla="*/ 177637 h 196687"/>
              <a:gd name="connsiteX4" fmla="*/ 5644 w 126294"/>
              <a:gd name="connsiteY4" fmla="*/ 196687 h 1966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294" h="196687">
                <a:moveTo>
                  <a:pt x="5644" y="196687"/>
                </a:moveTo>
                <a:cubicBezTo>
                  <a:pt x="1410" y="124720"/>
                  <a:pt x="-2823" y="52754"/>
                  <a:pt x="2469" y="22062"/>
                </a:cubicBezTo>
                <a:cubicBezTo>
                  <a:pt x="43744" y="17829"/>
                  <a:pt x="105127" y="-16038"/>
                  <a:pt x="126294" y="9362"/>
                </a:cubicBezTo>
                <a:lnTo>
                  <a:pt x="126294" y="177637"/>
                </a:lnTo>
                <a:lnTo>
                  <a:pt x="5644" y="196687"/>
                </a:lnTo>
                <a:close/>
              </a:path>
            </a:pathLst>
          </a:custGeom>
          <a:ln>
            <a:solidFill>
              <a:schemeClr val="accent3">
                <a:lumMod val="75000"/>
              </a:schemeClr>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B w="120650" prst="relaxedInset"/>
          </a:sp3d>
        </p:spPr>
        <p:style>
          <a:lnRef idx="1">
            <a:schemeClr val="accent3"/>
          </a:lnRef>
          <a:fillRef idx="2">
            <a:schemeClr val="accent3"/>
          </a:fillRef>
          <a:effectRef idx="1">
            <a:schemeClr val="accent3"/>
          </a:effectRef>
          <a:fontRef idx="minor">
            <a:schemeClr val="dk1"/>
          </a:fontRef>
        </p:style>
        <p:txBody>
          <a:bodyPr rtlCol="0" anchor="ctr"/>
          <a:lstStyle/>
          <a:p>
            <a:pPr algn="ctr" fontAlgn="auto">
              <a:spcBef>
                <a:spcPts val="0"/>
              </a:spcBef>
              <a:spcAft>
                <a:spcPts val="0"/>
              </a:spcAft>
            </a:pPr>
            <a:endParaRPr lang="en-US" sz="2000" dirty="0">
              <a:solidFill>
                <a:schemeClr val="accent2">
                  <a:lumMod val="50000"/>
                </a:schemeClr>
              </a:solidFill>
              <a:latin typeface="Bookman Old Style" pitchFamily="18" charset="0"/>
            </a:endParaRPr>
          </a:p>
        </p:txBody>
      </p:sp>
      <p:sp>
        <p:nvSpPr>
          <p:cNvPr id="89" name="Freeform 88"/>
          <p:cNvSpPr/>
          <p:nvPr/>
        </p:nvSpPr>
        <p:spPr>
          <a:xfrm rot="20293668" flipH="1">
            <a:off x="6763639" y="1018490"/>
            <a:ext cx="84121" cy="153755"/>
          </a:xfrm>
          <a:custGeom>
            <a:avLst/>
            <a:gdLst>
              <a:gd name="connsiteX0" fmla="*/ 5644 w 126294"/>
              <a:gd name="connsiteY0" fmla="*/ 196687 h 196687"/>
              <a:gd name="connsiteX1" fmla="*/ 2469 w 126294"/>
              <a:gd name="connsiteY1" fmla="*/ 22062 h 196687"/>
              <a:gd name="connsiteX2" fmla="*/ 126294 w 126294"/>
              <a:gd name="connsiteY2" fmla="*/ 9362 h 196687"/>
              <a:gd name="connsiteX3" fmla="*/ 126294 w 126294"/>
              <a:gd name="connsiteY3" fmla="*/ 177637 h 196687"/>
              <a:gd name="connsiteX4" fmla="*/ 5644 w 126294"/>
              <a:gd name="connsiteY4" fmla="*/ 196687 h 1966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294" h="196687">
                <a:moveTo>
                  <a:pt x="5644" y="196687"/>
                </a:moveTo>
                <a:cubicBezTo>
                  <a:pt x="1410" y="124720"/>
                  <a:pt x="-2823" y="52754"/>
                  <a:pt x="2469" y="22062"/>
                </a:cubicBezTo>
                <a:cubicBezTo>
                  <a:pt x="43744" y="17829"/>
                  <a:pt x="105127" y="-16038"/>
                  <a:pt x="126294" y="9362"/>
                </a:cubicBezTo>
                <a:lnTo>
                  <a:pt x="126294" y="177637"/>
                </a:lnTo>
                <a:lnTo>
                  <a:pt x="5644" y="196687"/>
                </a:lnTo>
                <a:close/>
              </a:path>
            </a:pathLst>
          </a:custGeom>
          <a:ln>
            <a:solidFill>
              <a:schemeClr val="accent3">
                <a:lumMod val="75000"/>
              </a:schemeClr>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B w="120650" prst="relaxedInset"/>
          </a:sp3d>
        </p:spPr>
        <p:style>
          <a:lnRef idx="1">
            <a:schemeClr val="accent3"/>
          </a:lnRef>
          <a:fillRef idx="2">
            <a:schemeClr val="accent3"/>
          </a:fillRef>
          <a:effectRef idx="1">
            <a:schemeClr val="accent3"/>
          </a:effectRef>
          <a:fontRef idx="minor">
            <a:schemeClr val="dk1"/>
          </a:fontRef>
        </p:style>
        <p:txBody>
          <a:bodyPr rtlCol="0" anchor="ctr"/>
          <a:lstStyle/>
          <a:p>
            <a:pPr algn="ctr" fontAlgn="auto">
              <a:spcBef>
                <a:spcPts val="0"/>
              </a:spcBef>
              <a:spcAft>
                <a:spcPts val="0"/>
              </a:spcAft>
            </a:pPr>
            <a:endParaRPr lang="en-US" sz="2000" dirty="0">
              <a:solidFill>
                <a:schemeClr val="accent2">
                  <a:lumMod val="50000"/>
                </a:schemeClr>
              </a:solidFill>
              <a:latin typeface="Bookman Old Style" pitchFamily="18" charset="0"/>
            </a:endParaRPr>
          </a:p>
        </p:txBody>
      </p:sp>
      <p:sp>
        <p:nvSpPr>
          <p:cNvPr id="90" name="Freeform 89"/>
          <p:cNvSpPr/>
          <p:nvPr/>
        </p:nvSpPr>
        <p:spPr>
          <a:xfrm rot="20293668" flipH="1">
            <a:off x="6678927" y="866319"/>
            <a:ext cx="101655" cy="150284"/>
          </a:xfrm>
          <a:custGeom>
            <a:avLst/>
            <a:gdLst>
              <a:gd name="connsiteX0" fmla="*/ 5644 w 126294"/>
              <a:gd name="connsiteY0" fmla="*/ 196687 h 196687"/>
              <a:gd name="connsiteX1" fmla="*/ 2469 w 126294"/>
              <a:gd name="connsiteY1" fmla="*/ 22062 h 196687"/>
              <a:gd name="connsiteX2" fmla="*/ 126294 w 126294"/>
              <a:gd name="connsiteY2" fmla="*/ 9362 h 196687"/>
              <a:gd name="connsiteX3" fmla="*/ 126294 w 126294"/>
              <a:gd name="connsiteY3" fmla="*/ 177637 h 196687"/>
              <a:gd name="connsiteX4" fmla="*/ 5644 w 126294"/>
              <a:gd name="connsiteY4" fmla="*/ 196687 h 196687"/>
              <a:gd name="connsiteX0" fmla="*/ 384 w 121034"/>
              <a:gd name="connsiteY0" fmla="*/ 194799 h 194799"/>
              <a:gd name="connsiteX1" fmla="*/ 33529 w 121034"/>
              <a:gd name="connsiteY1" fmla="*/ 33455 h 194799"/>
              <a:gd name="connsiteX2" fmla="*/ 121034 w 121034"/>
              <a:gd name="connsiteY2" fmla="*/ 7474 h 194799"/>
              <a:gd name="connsiteX3" fmla="*/ 121034 w 121034"/>
              <a:gd name="connsiteY3" fmla="*/ 175749 h 194799"/>
              <a:gd name="connsiteX4" fmla="*/ 384 w 121034"/>
              <a:gd name="connsiteY4" fmla="*/ 194799 h 194799"/>
              <a:gd name="connsiteX0" fmla="*/ 384 w 152686"/>
              <a:gd name="connsiteY0" fmla="*/ 186357 h 186357"/>
              <a:gd name="connsiteX1" fmla="*/ 33529 w 152686"/>
              <a:gd name="connsiteY1" fmla="*/ 25013 h 186357"/>
              <a:gd name="connsiteX2" fmla="*/ 152686 w 152686"/>
              <a:gd name="connsiteY2" fmla="*/ 8774 h 186357"/>
              <a:gd name="connsiteX3" fmla="*/ 121034 w 152686"/>
              <a:gd name="connsiteY3" fmla="*/ 167307 h 186357"/>
              <a:gd name="connsiteX4" fmla="*/ 384 w 152686"/>
              <a:gd name="connsiteY4" fmla="*/ 186357 h 186357"/>
              <a:gd name="connsiteX0" fmla="*/ 231 w 152533"/>
              <a:gd name="connsiteY0" fmla="*/ 198007 h 198007"/>
              <a:gd name="connsiteX1" fmla="*/ 56749 w 152533"/>
              <a:gd name="connsiteY1" fmla="*/ 3066 h 198007"/>
              <a:gd name="connsiteX2" fmla="*/ 152533 w 152533"/>
              <a:gd name="connsiteY2" fmla="*/ 20424 h 198007"/>
              <a:gd name="connsiteX3" fmla="*/ 120881 w 152533"/>
              <a:gd name="connsiteY3" fmla="*/ 178957 h 198007"/>
              <a:gd name="connsiteX4" fmla="*/ 231 w 152533"/>
              <a:gd name="connsiteY4" fmla="*/ 198007 h 198007"/>
              <a:gd name="connsiteX0" fmla="*/ 317 w 152619"/>
              <a:gd name="connsiteY0" fmla="*/ 192246 h 192246"/>
              <a:gd name="connsiteX1" fmla="*/ 40739 w 152619"/>
              <a:gd name="connsiteY1" fmla="*/ 7911 h 192246"/>
              <a:gd name="connsiteX2" fmla="*/ 152619 w 152619"/>
              <a:gd name="connsiteY2" fmla="*/ 14663 h 192246"/>
              <a:gd name="connsiteX3" fmla="*/ 120967 w 152619"/>
              <a:gd name="connsiteY3" fmla="*/ 173196 h 192246"/>
              <a:gd name="connsiteX4" fmla="*/ 317 w 152619"/>
              <a:gd name="connsiteY4" fmla="*/ 192246 h 1922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619" h="192246">
                <a:moveTo>
                  <a:pt x="317" y="192246"/>
                </a:moveTo>
                <a:cubicBezTo>
                  <a:pt x="-3917" y="120279"/>
                  <a:pt x="35447" y="38603"/>
                  <a:pt x="40739" y="7911"/>
                </a:cubicBezTo>
                <a:cubicBezTo>
                  <a:pt x="82014" y="3678"/>
                  <a:pt x="131452" y="-10737"/>
                  <a:pt x="152619" y="14663"/>
                </a:cubicBezTo>
                <a:lnTo>
                  <a:pt x="120967" y="173196"/>
                </a:lnTo>
                <a:lnTo>
                  <a:pt x="317" y="192246"/>
                </a:lnTo>
                <a:close/>
              </a:path>
            </a:pathLst>
          </a:custGeom>
          <a:ln>
            <a:solidFill>
              <a:schemeClr val="accent3">
                <a:lumMod val="75000"/>
              </a:schemeClr>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B w="120650" prst="relaxedInset"/>
          </a:sp3d>
        </p:spPr>
        <p:style>
          <a:lnRef idx="1">
            <a:schemeClr val="accent3"/>
          </a:lnRef>
          <a:fillRef idx="2">
            <a:schemeClr val="accent3"/>
          </a:fillRef>
          <a:effectRef idx="1">
            <a:schemeClr val="accent3"/>
          </a:effectRef>
          <a:fontRef idx="minor">
            <a:schemeClr val="dk1"/>
          </a:fontRef>
        </p:style>
        <p:txBody>
          <a:bodyPr rtlCol="0" anchor="ctr"/>
          <a:lstStyle/>
          <a:p>
            <a:pPr algn="ctr" fontAlgn="auto">
              <a:spcBef>
                <a:spcPts val="0"/>
              </a:spcBef>
              <a:spcAft>
                <a:spcPts val="0"/>
              </a:spcAft>
            </a:pPr>
            <a:endParaRPr lang="en-US" sz="2000" dirty="0">
              <a:solidFill>
                <a:schemeClr val="accent2">
                  <a:lumMod val="50000"/>
                </a:schemeClr>
              </a:solidFill>
              <a:latin typeface="Bookman Old Style" pitchFamily="18" charset="0"/>
            </a:endParaRPr>
          </a:p>
        </p:txBody>
      </p:sp>
      <p:sp>
        <p:nvSpPr>
          <p:cNvPr id="97" name="Oval 96"/>
          <p:cNvSpPr/>
          <p:nvPr/>
        </p:nvSpPr>
        <p:spPr>
          <a:xfrm>
            <a:off x="6798516" y="1998342"/>
            <a:ext cx="42719" cy="42295"/>
          </a:xfrm>
          <a:prstGeom prst="ellipse">
            <a:avLst/>
          </a:prstGeom>
          <a:ln w="6350">
            <a:solidFill>
              <a:srgbClr val="FFA3FF"/>
            </a:solidFill>
          </a:ln>
        </p:spPr>
        <p:style>
          <a:lnRef idx="1">
            <a:schemeClr val="accent2"/>
          </a:lnRef>
          <a:fillRef idx="2">
            <a:schemeClr val="accent2"/>
          </a:fillRef>
          <a:effectRef idx="1">
            <a:schemeClr val="accent2"/>
          </a:effectRef>
          <a:fontRef idx="minor">
            <a:schemeClr val="dk1"/>
          </a:fontRef>
        </p:style>
        <p:txBody>
          <a:bodyPr rtlCol="0" anchor="ctr"/>
          <a:lstStyle/>
          <a:p>
            <a:pPr algn="ctr" fontAlgn="auto">
              <a:spcBef>
                <a:spcPts val="0"/>
              </a:spcBef>
              <a:spcAft>
                <a:spcPts val="0"/>
              </a:spcAft>
            </a:pPr>
            <a:endParaRPr lang="en-US" sz="2000" dirty="0">
              <a:solidFill>
                <a:schemeClr val="accent2">
                  <a:lumMod val="50000"/>
                </a:schemeClr>
              </a:solidFill>
              <a:latin typeface="Bookman Old Style" pitchFamily="18" charset="0"/>
            </a:endParaRPr>
          </a:p>
        </p:txBody>
      </p:sp>
      <p:sp>
        <p:nvSpPr>
          <p:cNvPr id="100" name="Oval 99"/>
          <p:cNvSpPr/>
          <p:nvPr/>
        </p:nvSpPr>
        <p:spPr>
          <a:xfrm>
            <a:off x="6664490" y="1789856"/>
            <a:ext cx="42719" cy="42295"/>
          </a:xfrm>
          <a:prstGeom prst="ellipse">
            <a:avLst/>
          </a:prstGeom>
          <a:ln w="6350">
            <a:solidFill>
              <a:srgbClr val="FFA3FF"/>
            </a:solidFill>
          </a:ln>
        </p:spPr>
        <p:style>
          <a:lnRef idx="1">
            <a:schemeClr val="accent2"/>
          </a:lnRef>
          <a:fillRef idx="2">
            <a:schemeClr val="accent2"/>
          </a:fillRef>
          <a:effectRef idx="1">
            <a:schemeClr val="accent2"/>
          </a:effectRef>
          <a:fontRef idx="minor">
            <a:schemeClr val="dk1"/>
          </a:fontRef>
        </p:style>
        <p:txBody>
          <a:bodyPr rtlCol="0" anchor="ctr"/>
          <a:lstStyle/>
          <a:p>
            <a:pPr algn="ctr" fontAlgn="auto">
              <a:spcBef>
                <a:spcPts val="0"/>
              </a:spcBef>
              <a:spcAft>
                <a:spcPts val="0"/>
              </a:spcAft>
            </a:pPr>
            <a:endParaRPr lang="en-US" sz="2000" dirty="0">
              <a:solidFill>
                <a:schemeClr val="accent2">
                  <a:lumMod val="50000"/>
                </a:schemeClr>
              </a:solidFill>
              <a:latin typeface="Bookman Old Style" pitchFamily="18" charset="0"/>
            </a:endParaRPr>
          </a:p>
        </p:txBody>
      </p:sp>
      <p:sp>
        <p:nvSpPr>
          <p:cNvPr id="101" name="Oval 100"/>
          <p:cNvSpPr/>
          <p:nvPr/>
        </p:nvSpPr>
        <p:spPr>
          <a:xfrm>
            <a:off x="6779901" y="1666999"/>
            <a:ext cx="42719" cy="42295"/>
          </a:xfrm>
          <a:prstGeom prst="ellipse">
            <a:avLst/>
          </a:prstGeom>
          <a:ln w="6350">
            <a:solidFill>
              <a:srgbClr val="FFA3FF"/>
            </a:solidFill>
          </a:ln>
        </p:spPr>
        <p:style>
          <a:lnRef idx="1">
            <a:schemeClr val="accent2"/>
          </a:lnRef>
          <a:fillRef idx="2">
            <a:schemeClr val="accent2"/>
          </a:fillRef>
          <a:effectRef idx="1">
            <a:schemeClr val="accent2"/>
          </a:effectRef>
          <a:fontRef idx="minor">
            <a:schemeClr val="dk1"/>
          </a:fontRef>
        </p:style>
        <p:txBody>
          <a:bodyPr rtlCol="0" anchor="ctr"/>
          <a:lstStyle/>
          <a:p>
            <a:pPr algn="ctr" fontAlgn="auto">
              <a:spcBef>
                <a:spcPts val="0"/>
              </a:spcBef>
              <a:spcAft>
                <a:spcPts val="0"/>
              </a:spcAft>
            </a:pPr>
            <a:endParaRPr lang="en-US" sz="2000" dirty="0">
              <a:solidFill>
                <a:schemeClr val="accent2">
                  <a:lumMod val="50000"/>
                </a:schemeClr>
              </a:solidFill>
              <a:latin typeface="Bookman Old Style" pitchFamily="18" charset="0"/>
            </a:endParaRPr>
          </a:p>
        </p:txBody>
      </p:sp>
      <p:sp>
        <p:nvSpPr>
          <p:cNvPr id="107" name="Oval 106"/>
          <p:cNvSpPr/>
          <p:nvPr/>
        </p:nvSpPr>
        <p:spPr>
          <a:xfrm>
            <a:off x="6608645" y="1413837"/>
            <a:ext cx="42719" cy="42295"/>
          </a:xfrm>
          <a:prstGeom prst="ellipse">
            <a:avLst/>
          </a:prstGeom>
          <a:ln w="6350">
            <a:solidFill>
              <a:srgbClr val="FFA3FF"/>
            </a:solidFill>
          </a:ln>
        </p:spPr>
        <p:style>
          <a:lnRef idx="1">
            <a:schemeClr val="accent2"/>
          </a:lnRef>
          <a:fillRef idx="2">
            <a:schemeClr val="accent2"/>
          </a:fillRef>
          <a:effectRef idx="1">
            <a:schemeClr val="accent2"/>
          </a:effectRef>
          <a:fontRef idx="minor">
            <a:schemeClr val="dk1"/>
          </a:fontRef>
        </p:style>
        <p:txBody>
          <a:bodyPr rtlCol="0" anchor="ctr"/>
          <a:lstStyle/>
          <a:p>
            <a:pPr algn="ctr" fontAlgn="auto">
              <a:spcBef>
                <a:spcPts val="0"/>
              </a:spcBef>
              <a:spcAft>
                <a:spcPts val="0"/>
              </a:spcAft>
            </a:pPr>
            <a:endParaRPr lang="en-US" sz="2000" dirty="0">
              <a:solidFill>
                <a:schemeClr val="accent2">
                  <a:lumMod val="50000"/>
                </a:schemeClr>
              </a:solidFill>
              <a:latin typeface="Bookman Old Style" pitchFamily="18" charset="0"/>
            </a:endParaRPr>
          </a:p>
        </p:txBody>
      </p:sp>
      <p:sp>
        <p:nvSpPr>
          <p:cNvPr id="108" name="Oval 107"/>
          <p:cNvSpPr/>
          <p:nvPr/>
        </p:nvSpPr>
        <p:spPr>
          <a:xfrm>
            <a:off x="6727780" y="1462235"/>
            <a:ext cx="42719" cy="42295"/>
          </a:xfrm>
          <a:prstGeom prst="ellipse">
            <a:avLst/>
          </a:prstGeom>
          <a:ln w="6350">
            <a:solidFill>
              <a:srgbClr val="FFA3FF"/>
            </a:solidFill>
          </a:ln>
        </p:spPr>
        <p:style>
          <a:lnRef idx="1">
            <a:schemeClr val="accent2"/>
          </a:lnRef>
          <a:fillRef idx="2">
            <a:schemeClr val="accent2"/>
          </a:fillRef>
          <a:effectRef idx="1">
            <a:schemeClr val="accent2"/>
          </a:effectRef>
          <a:fontRef idx="minor">
            <a:schemeClr val="dk1"/>
          </a:fontRef>
        </p:style>
        <p:txBody>
          <a:bodyPr rtlCol="0" anchor="ctr"/>
          <a:lstStyle/>
          <a:p>
            <a:pPr algn="ctr" fontAlgn="auto">
              <a:spcBef>
                <a:spcPts val="0"/>
              </a:spcBef>
              <a:spcAft>
                <a:spcPts val="0"/>
              </a:spcAft>
            </a:pPr>
            <a:endParaRPr lang="en-US" sz="2000" dirty="0">
              <a:solidFill>
                <a:schemeClr val="accent2">
                  <a:lumMod val="50000"/>
                </a:schemeClr>
              </a:solidFill>
              <a:latin typeface="Bookman Old Style" pitchFamily="18" charset="0"/>
            </a:endParaRPr>
          </a:p>
        </p:txBody>
      </p:sp>
      <p:sp>
        <p:nvSpPr>
          <p:cNvPr id="110" name="Oval 109"/>
          <p:cNvSpPr/>
          <p:nvPr/>
        </p:nvSpPr>
        <p:spPr>
          <a:xfrm>
            <a:off x="6750118" y="1328208"/>
            <a:ext cx="42719" cy="42295"/>
          </a:xfrm>
          <a:prstGeom prst="ellipse">
            <a:avLst/>
          </a:prstGeom>
          <a:ln w="6350">
            <a:solidFill>
              <a:srgbClr val="FFA3FF"/>
            </a:solidFill>
          </a:ln>
        </p:spPr>
        <p:style>
          <a:lnRef idx="1">
            <a:schemeClr val="accent2"/>
          </a:lnRef>
          <a:fillRef idx="2">
            <a:schemeClr val="accent2"/>
          </a:fillRef>
          <a:effectRef idx="1">
            <a:schemeClr val="accent2"/>
          </a:effectRef>
          <a:fontRef idx="minor">
            <a:schemeClr val="dk1"/>
          </a:fontRef>
        </p:style>
        <p:txBody>
          <a:bodyPr rtlCol="0" anchor="ctr"/>
          <a:lstStyle/>
          <a:p>
            <a:pPr algn="ctr" fontAlgn="auto">
              <a:spcBef>
                <a:spcPts val="0"/>
              </a:spcBef>
              <a:spcAft>
                <a:spcPts val="0"/>
              </a:spcAft>
            </a:pPr>
            <a:endParaRPr lang="en-US" sz="2000" dirty="0">
              <a:solidFill>
                <a:schemeClr val="accent2">
                  <a:lumMod val="50000"/>
                </a:schemeClr>
              </a:solidFill>
              <a:latin typeface="Bookman Old Style" pitchFamily="18" charset="0"/>
            </a:endParaRPr>
          </a:p>
        </p:txBody>
      </p:sp>
      <p:sp>
        <p:nvSpPr>
          <p:cNvPr id="111" name="Oval 110"/>
          <p:cNvSpPr/>
          <p:nvPr/>
        </p:nvSpPr>
        <p:spPr>
          <a:xfrm>
            <a:off x="6634705" y="1238857"/>
            <a:ext cx="42719" cy="42295"/>
          </a:xfrm>
          <a:prstGeom prst="ellipse">
            <a:avLst/>
          </a:prstGeom>
          <a:ln w="6350">
            <a:solidFill>
              <a:srgbClr val="FFA3FF"/>
            </a:solidFill>
          </a:ln>
        </p:spPr>
        <p:style>
          <a:lnRef idx="1">
            <a:schemeClr val="accent2"/>
          </a:lnRef>
          <a:fillRef idx="2">
            <a:schemeClr val="accent2"/>
          </a:fillRef>
          <a:effectRef idx="1">
            <a:schemeClr val="accent2"/>
          </a:effectRef>
          <a:fontRef idx="minor">
            <a:schemeClr val="dk1"/>
          </a:fontRef>
        </p:style>
        <p:txBody>
          <a:bodyPr rtlCol="0" anchor="ctr"/>
          <a:lstStyle/>
          <a:p>
            <a:pPr algn="ctr" fontAlgn="auto">
              <a:spcBef>
                <a:spcPts val="0"/>
              </a:spcBef>
              <a:spcAft>
                <a:spcPts val="0"/>
              </a:spcAft>
            </a:pPr>
            <a:endParaRPr lang="en-US" sz="2000" dirty="0">
              <a:solidFill>
                <a:schemeClr val="accent2">
                  <a:lumMod val="50000"/>
                </a:schemeClr>
              </a:solidFill>
              <a:latin typeface="Bookman Old Style" pitchFamily="18" charset="0"/>
            </a:endParaRPr>
          </a:p>
        </p:txBody>
      </p:sp>
      <p:sp>
        <p:nvSpPr>
          <p:cNvPr id="112" name="Oval 111"/>
          <p:cNvSpPr/>
          <p:nvPr/>
        </p:nvSpPr>
        <p:spPr>
          <a:xfrm>
            <a:off x="6720334" y="1138338"/>
            <a:ext cx="42719" cy="42295"/>
          </a:xfrm>
          <a:prstGeom prst="ellipse">
            <a:avLst/>
          </a:prstGeom>
          <a:ln w="6350">
            <a:solidFill>
              <a:srgbClr val="FFA3FF"/>
            </a:solidFill>
          </a:ln>
        </p:spPr>
        <p:style>
          <a:lnRef idx="1">
            <a:schemeClr val="accent2"/>
          </a:lnRef>
          <a:fillRef idx="2">
            <a:schemeClr val="accent2"/>
          </a:fillRef>
          <a:effectRef idx="1">
            <a:schemeClr val="accent2"/>
          </a:effectRef>
          <a:fontRef idx="minor">
            <a:schemeClr val="dk1"/>
          </a:fontRef>
        </p:style>
        <p:txBody>
          <a:bodyPr rtlCol="0" anchor="ctr"/>
          <a:lstStyle/>
          <a:p>
            <a:pPr algn="ctr" fontAlgn="auto">
              <a:spcBef>
                <a:spcPts val="0"/>
              </a:spcBef>
              <a:spcAft>
                <a:spcPts val="0"/>
              </a:spcAft>
            </a:pPr>
            <a:endParaRPr lang="en-US" sz="2000" dirty="0">
              <a:solidFill>
                <a:schemeClr val="accent2">
                  <a:lumMod val="50000"/>
                </a:schemeClr>
              </a:solidFill>
              <a:latin typeface="Bookman Old Style" pitchFamily="18" charset="0"/>
            </a:endParaRPr>
          </a:p>
        </p:txBody>
      </p:sp>
      <p:sp>
        <p:nvSpPr>
          <p:cNvPr id="113" name="Oval 112"/>
          <p:cNvSpPr/>
          <p:nvPr/>
        </p:nvSpPr>
        <p:spPr>
          <a:xfrm>
            <a:off x="6654681" y="2066894"/>
            <a:ext cx="42719" cy="42295"/>
          </a:xfrm>
          <a:prstGeom prst="ellipse">
            <a:avLst/>
          </a:prstGeom>
          <a:ln w="6350">
            <a:solidFill>
              <a:srgbClr val="FFA3FF"/>
            </a:solidFill>
          </a:ln>
        </p:spPr>
        <p:style>
          <a:lnRef idx="1">
            <a:schemeClr val="accent2"/>
          </a:lnRef>
          <a:fillRef idx="2">
            <a:schemeClr val="accent2"/>
          </a:fillRef>
          <a:effectRef idx="1">
            <a:schemeClr val="accent2"/>
          </a:effectRef>
          <a:fontRef idx="minor">
            <a:schemeClr val="dk1"/>
          </a:fontRef>
        </p:style>
        <p:txBody>
          <a:bodyPr rtlCol="0" anchor="ctr"/>
          <a:lstStyle/>
          <a:p>
            <a:pPr algn="ctr" fontAlgn="auto">
              <a:spcBef>
                <a:spcPts val="0"/>
              </a:spcBef>
              <a:spcAft>
                <a:spcPts val="0"/>
              </a:spcAft>
            </a:pPr>
            <a:endParaRPr lang="en-US" sz="2000" dirty="0">
              <a:solidFill>
                <a:schemeClr val="accent2">
                  <a:lumMod val="50000"/>
                </a:schemeClr>
              </a:solidFill>
              <a:latin typeface="Bookman Old Style" pitchFamily="18" charset="0"/>
            </a:endParaRPr>
          </a:p>
        </p:txBody>
      </p:sp>
      <p:sp>
        <p:nvSpPr>
          <p:cNvPr id="117" name="Oval 116"/>
          <p:cNvSpPr/>
          <p:nvPr/>
        </p:nvSpPr>
        <p:spPr>
          <a:xfrm>
            <a:off x="6597476" y="1104830"/>
            <a:ext cx="42719" cy="42295"/>
          </a:xfrm>
          <a:prstGeom prst="ellipse">
            <a:avLst/>
          </a:prstGeom>
          <a:ln w="6350">
            <a:solidFill>
              <a:srgbClr val="FFA3FF"/>
            </a:solidFill>
          </a:ln>
        </p:spPr>
        <p:style>
          <a:lnRef idx="1">
            <a:schemeClr val="accent2"/>
          </a:lnRef>
          <a:fillRef idx="2">
            <a:schemeClr val="accent2"/>
          </a:fillRef>
          <a:effectRef idx="1">
            <a:schemeClr val="accent2"/>
          </a:effectRef>
          <a:fontRef idx="minor">
            <a:schemeClr val="dk1"/>
          </a:fontRef>
        </p:style>
        <p:txBody>
          <a:bodyPr rtlCol="0" anchor="ctr"/>
          <a:lstStyle/>
          <a:p>
            <a:pPr algn="ctr" fontAlgn="auto">
              <a:spcBef>
                <a:spcPts val="0"/>
              </a:spcBef>
              <a:spcAft>
                <a:spcPts val="0"/>
              </a:spcAft>
            </a:pPr>
            <a:endParaRPr lang="en-US" sz="2000" dirty="0">
              <a:solidFill>
                <a:schemeClr val="accent2">
                  <a:lumMod val="50000"/>
                </a:schemeClr>
              </a:solidFill>
              <a:latin typeface="Bookman Old Style" pitchFamily="18" charset="0"/>
            </a:endParaRPr>
          </a:p>
        </p:txBody>
      </p:sp>
      <p:sp>
        <p:nvSpPr>
          <p:cNvPr id="118" name="Oval 117"/>
          <p:cNvSpPr/>
          <p:nvPr/>
        </p:nvSpPr>
        <p:spPr>
          <a:xfrm>
            <a:off x="6651364" y="1019543"/>
            <a:ext cx="42719" cy="42295"/>
          </a:xfrm>
          <a:prstGeom prst="ellipse">
            <a:avLst/>
          </a:prstGeom>
          <a:ln w="6350">
            <a:solidFill>
              <a:srgbClr val="FFA3FF"/>
            </a:solidFill>
          </a:ln>
        </p:spPr>
        <p:style>
          <a:lnRef idx="1">
            <a:schemeClr val="accent2"/>
          </a:lnRef>
          <a:fillRef idx="2">
            <a:schemeClr val="accent2"/>
          </a:fillRef>
          <a:effectRef idx="1">
            <a:schemeClr val="accent2"/>
          </a:effectRef>
          <a:fontRef idx="minor">
            <a:schemeClr val="dk1"/>
          </a:fontRef>
        </p:style>
        <p:txBody>
          <a:bodyPr rtlCol="0" anchor="ctr"/>
          <a:lstStyle/>
          <a:p>
            <a:pPr algn="ctr" fontAlgn="auto">
              <a:spcBef>
                <a:spcPts val="0"/>
              </a:spcBef>
              <a:spcAft>
                <a:spcPts val="0"/>
              </a:spcAft>
            </a:pPr>
            <a:endParaRPr lang="en-US" sz="2000" dirty="0">
              <a:solidFill>
                <a:schemeClr val="accent2">
                  <a:lumMod val="50000"/>
                </a:schemeClr>
              </a:solidFill>
              <a:latin typeface="Bookman Old Style" pitchFamily="18" charset="0"/>
            </a:endParaRPr>
          </a:p>
        </p:txBody>
      </p:sp>
      <p:sp>
        <p:nvSpPr>
          <p:cNvPr id="121" name="Oval 120"/>
          <p:cNvSpPr/>
          <p:nvPr/>
        </p:nvSpPr>
        <p:spPr>
          <a:xfrm>
            <a:off x="6582585" y="918682"/>
            <a:ext cx="42719" cy="42295"/>
          </a:xfrm>
          <a:prstGeom prst="ellipse">
            <a:avLst/>
          </a:prstGeom>
          <a:ln w="6350">
            <a:solidFill>
              <a:srgbClr val="FFA3FF"/>
            </a:solidFill>
          </a:ln>
        </p:spPr>
        <p:style>
          <a:lnRef idx="1">
            <a:schemeClr val="accent2"/>
          </a:lnRef>
          <a:fillRef idx="2">
            <a:schemeClr val="accent2"/>
          </a:fillRef>
          <a:effectRef idx="1">
            <a:schemeClr val="accent2"/>
          </a:effectRef>
          <a:fontRef idx="minor">
            <a:schemeClr val="dk1"/>
          </a:fontRef>
        </p:style>
        <p:txBody>
          <a:bodyPr rtlCol="0" anchor="ctr"/>
          <a:lstStyle/>
          <a:p>
            <a:pPr algn="ctr" fontAlgn="auto">
              <a:spcBef>
                <a:spcPts val="0"/>
              </a:spcBef>
              <a:spcAft>
                <a:spcPts val="0"/>
              </a:spcAft>
            </a:pPr>
            <a:endParaRPr lang="en-US" sz="2000" dirty="0">
              <a:solidFill>
                <a:schemeClr val="accent2">
                  <a:lumMod val="50000"/>
                </a:schemeClr>
              </a:solidFill>
              <a:latin typeface="Bookman Old Style" pitchFamily="18" charset="0"/>
            </a:endParaRPr>
          </a:p>
        </p:txBody>
      </p:sp>
      <p:sp>
        <p:nvSpPr>
          <p:cNvPr id="122" name="Oval 121"/>
          <p:cNvSpPr/>
          <p:nvPr/>
        </p:nvSpPr>
        <p:spPr>
          <a:xfrm>
            <a:off x="6662785" y="1654345"/>
            <a:ext cx="42719" cy="42295"/>
          </a:xfrm>
          <a:prstGeom prst="ellipse">
            <a:avLst/>
          </a:prstGeom>
          <a:ln w="6350">
            <a:solidFill>
              <a:srgbClr val="FFA3FF"/>
            </a:solidFill>
          </a:ln>
        </p:spPr>
        <p:style>
          <a:lnRef idx="1">
            <a:schemeClr val="accent2"/>
          </a:lnRef>
          <a:fillRef idx="2">
            <a:schemeClr val="accent2"/>
          </a:fillRef>
          <a:effectRef idx="1">
            <a:schemeClr val="accent2"/>
          </a:effectRef>
          <a:fontRef idx="minor">
            <a:schemeClr val="dk1"/>
          </a:fontRef>
        </p:style>
        <p:txBody>
          <a:bodyPr rtlCol="0" anchor="ctr"/>
          <a:lstStyle/>
          <a:p>
            <a:pPr algn="ctr" fontAlgn="auto">
              <a:spcBef>
                <a:spcPts val="0"/>
              </a:spcBef>
              <a:spcAft>
                <a:spcPts val="0"/>
              </a:spcAft>
            </a:pPr>
            <a:endParaRPr lang="en-US" sz="2000" dirty="0">
              <a:solidFill>
                <a:schemeClr val="accent2">
                  <a:lumMod val="50000"/>
                </a:schemeClr>
              </a:solidFill>
              <a:latin typeface="Bookman Old Style" pitchFamily="18" charset="0"/>
            </a:endParaRPr>
          </a:p>
        </p:txBody>
      </p:sp>
      <p:grpSp>
        <p:nvGrpSpPr>
          <p:cNvPr id="129" name="Group 128"/>
          <p:cNvGrpSpPr/>
          <p:nvPr/>
        </p:nvGrpSpPr>
        <p:grpSpPr>
          <a:xfrm>
            <a:off x="6130925" y="802232"/>
            <a:ext cx="901151" cy="1906294"/>
            <a:chOff x="945917" y="1357314"/>
            <a:chExt cx="1152772" cy="2438573"/>
          </a:xfrm>
        </p:grpSpPr>
        <p:sp>
          <p:nvSpPr>
            <p:cNvPr id="130" name="Freeform 129"/>
            <p:cNvSpPr/>
            <p:nvPr/>
          </p:nvSpPr>
          <p:spPr>
            <a:xfrm>
              <a:off x="945917" y="1357314"/>
              <a:ext cx="1152772" cy="2438573"/>
            </a:xfrm>
            <a:custGeom>
              <a:avLst/>
              <a:gdLst>
                <a:gd name="connsiteX0" fmla="*/ 89231 w 1245401"/>
                <a:gd name="connsiteY0" fmla="*/ 2439074 h 2474156"/>
                <a:gd name="connsiteX1" fmla="*/ 1244931 w 1245401"/>
                <a:gd name="connsiteY1" fmla="*/ 2432724 h 2474156"/>
                <a:gd name="connsiteX2" fmla="*/ 1244931 w 1245401"/>
                <a:gd name="connsiteY2" fmla="*/ 2381924 h 2474156"/>
                <a:gd name="connsiteX3" fmla="*/ 1238581 w 1245401"/>
                <a:gd name="connsiteY3" fmla="*/ 2045374 h 2474156"/>
                <a:gd name="connsiteX4" fmla="*/ 1181431 w 1245401"/>
                <a:gd name="connsiteY4" fmla="*/ 1207174 h 2474156"/>
                <a:gd name="connsiteX5" fmla="*/ 1029031 w 1245401"/>
                <a:gd name="connsiteY5" fmla="*/ 426124 h 2474156"/>
                <a:gd name="connsiteX6" fmla="*/ 781381 w 1245401"/>
                <a:gd name="connsiteY6" fmla="*/ 95924 h 2474156"/>
                <a:gd name="connsiteX7" fmla="*/ 635331 w 1245401"/>
                <a:gd name="connsiteY7" fmla="*/ 674 h 2474156"/>
                <a:gd name="connsiteX8" fmla="*/ 470231 w 1245401"/>
                <a:gd name="connsiteY8" fmla="*/ 70524 h 2474156"/>
                <a:gd name="connsiteX9" fmla="*/ 292431 w 1245401"/>
                <a:gd name="connsiteY9" fmla="*/ 356274 h 2474156"/>
                <a:gd name="connsiteX10" fmla="*/ 127331 w 1245401"/>
                <a:gd name="connsiteY10" fmla="*/ 1029374 h 2474156"/>
                <a:gd name="connsiteX11" fmla="*/ 82881 w 1245401"/>
                <a:gd name="connsiteY11" fmla="*/ 1943774 h 2474156"/>
                <a:gd name="connsiteX12" fmla="*/ 89231 w 1245401"/>
                <a:gd name="connsiteY12" fmla="*/ 2439074 h 2474156"/>
                <a:gd name="connsiteX0" fmla="*/ 89231 w 1245401"/>
                <a:gd name="connsiteY0" fmla="*/ 2439074 h 2474156"/>
                <a:gd name="connsiteX1" fmla="*/ 1244931 w 1245401"/>
                <a:gd name="connsiteY1" fmla="*/ 2432724 h 2474156"/>
                <a:gd name="connsiteX2" fmla="*/ 1244931 w 1245401"/>
                <a:gd name="connsiteY2" fmla="*/ 2381924 h 2474156"/>
                <a:gd name="connsiteX3" fmla="*/ 1238581 w 1245401"/>
                <a:gd name="connsiteY3" fmla="*/ 2045374 h 2474156"/>
                <a:gd name="connsiteX4" fmla="*/ 1181431 w 1245401"/>
                <a:gd name="connsiteY4" fmla="*/ 1207174 h 2474156"/>
                <a:gd name="connsiteX5" fmla="*/ 1029031 w 1245401"/>
                <a:gd name="connsiteY5" fmla="*/ 426124 h 2474156"/>
                <a:gd name="connsiteX6" fmla="*/ 781381 w 1245401"/>
                <a:gd name="connsiteY6" fmla="*/ 95924 h 2474156"/>
                <a:gd name="connsiteX7" fmla="*/ 635331 w 1245401"/>
                <a:gd name="connsiteY7" fmla="*/ 674 h 2474156"/>
                <a:gd name="connsiteX8" fmla="*/ 470231 w 1245401"/>
                <a:gd name="connsiteY8" fmla="*/ 70524 h 2474156"/>
                <a:gd name="connsiteX9" fmla="*/ 292431 w 1245401"/>
                <a:gd name="connsiteY9" fmla="*/ 356274 h 2474156"/>
                <a:gd name="connsiteX10" fmla="*/ 127331 w 1245401"/>
                <a:gd name="connsiteY10" fmla="*/ 1029374 h 2474156"/>
                <a:gd name="connsiteX11" fmla="*/ 82881 w 1245401"/>
                <a:gd name="connsiteY11" fmla="*/ 1943774 h 2474156"/>
                <a:gd name="connsiteX12" fmla="*/ 89231 w 1245401"/>
                <a:gd name="connsiteY12" fmla="*/ 2439074 h 2474156"/>
                <a:gd name="connsiteX0" fmla="*/ 9654 w 1165824"/>
                <a:gd name="connsiteY0" fmla="*/ 2439074 h 2474156"/>
                <a:gd name="connsiteX1" fmla="*/ 1165354 w 1165824"/>
                <a:gd name="connsiteY1" fmla="*/ 2432724 h 2474156"/>
                <a:gd name="connsiteX2" fmla="*/ 1165354 w 1165824"/>
                <a:gd name="connsiteY2" fmla="*/ 2381924 h 2474156"/>
                <a:gd name="connsiteX3" fmla="*/ 1159004 w 1165824"/>
                <a:gd name="connsiteY3" fmla="*/ 2045374 h 2474156"/>
                <a:gd name="connsiteX4" fmla="*/ 1101854 w 1165824"/>
                <a:gd name="connsiteY4" fmla="*/ 1207174 h 2474156"/>
                <a:gd name="connsiteX5" fmla="*/ 949454 w 1165824"/>
                <a:gd name="connsiteY5" fmla="*/ 426124 h 2474156"/>
                <a:gd name="connsiteX6" fmla="*/ 701804 w 1165824"/>
                <a:gd name="connsiteY6" fmla="*/ 95924 h 2474156"/>
                <a:gd name="connsiteX7" fmla="*/ 555754 w 1165824"/>
                <a:gd name="connsiteY7" fmla="*/ 674 h 2474156"/>
                <a:gd name="connsiteX8" fmla="*/ 390654 w 1165824"/>
                <a:gd name="connsiteY8" fmla="*/ 70524 h 2474156"/>
                <a:gd name="connsiteX9" fmla="*/ 212854 w 1165824"/>
                <a:gd name="connsiteY9" fmla="*/ 356274 h 2474156"/>
                <a:gd name="connsiteX10" fmla="*/ 47754 w 1165824"/>
                <a:gd name="connsiteY10" fmla="*/ 1029374 h 2474156"/>
                <a:gd name="connsiteX11" fmla="*/ 3304 w 1165824"/>
                <a:gd name="connsiteY11" fmla="*/ 1943774 h 2474156"/>
                <a:gd name="connsiteX12" fmla="*/ 9654 w 1165824"/>
                <a:gd name="connsiteY12" fmla="*/ 2439074 h 2474156"/>
                <a:gd name="connsiteX0" fmla="*/ 9654 w 1165824"/>
                <a:gd name="connsiteY0" fmla="*/ 2439074 h 2439074"/>
                <a:gd name="connsiteX1" fmla="*/ 1165354 w 1165824"/>
                <a:gd name="connsiteY1" fmla="*/ 2432724 h 2439074"/>
                <a:gd name="connsiteX2" fmla="*/ 1165354 w 1165824"/>
                <a:gd name="connsiteY2" fmla="*/ 2381924 h 2439074"/>
                <a:gd name="connsiteX3" fmla="*/ 1159004 w 1165824"/>
                <a:gd name="connsiteY3" fmla="*/ 2045374 h 2439074"/>
                <a:gd name="connsiteX4" fmla="*/ 1101854 w 1165824"/>
                <a:gd name="connsiteY4" fmla="*/ 1207174 h 2439074"/>
                <a:gd name="connsiteX5" fmla="*/ 949454 w 1165824"/>
                <a:gd name="connsiteY5" fmla="*/ 426124 h 2439074"/>
                <a:gd name="connsiteX6" fmla="*/ 701804 w 1165824"/>
                <a:gd name="connsiteY6" fmla="*/ 95924 h 2439074"/>
                <a:gd name="connsiteX7" fmla="*/ 555754 w 1165824"/>
                <a:gd name="connsiteY7" fmla="*/ 674 h 2439074"/>
                <a:gd name="connsiteX8" fmla="*/ 390654 w 1165824"/>
                <a:gd name="connsiteY8" fmla="*/ 70524 h 2439074"/>
                <a:gd name="connsiteX9" fmla="*/ 212854 w 1165824"/>
                <a:gd name="connsiteY9" fmla="*/ 356274 h 2439074"/>
                <a:gd name="connsiteX10" fmla="*/ 47754 w 1165824"/>
                <a:gd name="connsiteY10" fmla="*/ 1029374 h 2439074"/>
                <a:gd name="connsiteX11" fmla="*/ 3304 w 1165824"/>
                <a:gd name="connsiteY11" fmla="*/ 1943774 h 2439074"/>
                <a:gd name="connsiteX12" fmla="*/ 9654 w 1165824"/>
                <a:gd name="connsiteY12" fmla="*/ 2439074 h 2439074"/>
                <a:gd name="connsiteX0" fmla="*/ 9654 w 1165824"/>
                <a:gd name="connsiteY0" fmla="*/ 2438573 h 2438573"/>
                <a:gd name="connsiteX1" fmla="*/ 1165354 w 1165824"/>
                <a:gd name="connsiteY1" fmla="*/ 2432223 h 2438573"/>
                <a:gd name="connsiteX2" fmla="*/ 1165354 w 1165824"/>
                <a:gd name="connsiteY2" fmla="*/ 2381423 h 2438573"/>
                <a:gd name="connsiteX3" fmla="*/ 1159004 w 1165824"/>
                <a:gd name="connsiteY3" fmla="*/ 2044873 h 2438573"/>
                <a:gd name="connsiteX4" fmla="*/ 1101854 w 1165824"/>
                <a:gd name="connsiteY4" fmla="*/ 1206673 h 2438573"/>
                <a:gd name="connsiteX5" fmla="*/ 949454 w 1165824"/>
                <a:gd name="connsiteY5" fmla="*/ 425623 h 2438573"/>
                <a:gd name="connsiteX6" fmla="*/ 768479 w 1165824"/>
                <a:gd name="connsiteY6" fmla="*/ 81135 h 2438573"/>
                <a:gd name="connsiteX7" fmla="*/ 555754 w 1165824"/>
                <a:gd name="connsiteY7" fmla="*/ 173 h 2438573"/>
                <a:gd name="connsiteX8" fmla="*/ 390654 w 1165824"/>
                <a:gd name="connsiteY8" fmla="*/ 70023 h 2438573"/>
                <a:gd name="connsiteX9" fmla="*/ 212854 w 1165824"/>
                <a:gd name="connsiteY9" fmla="*/ 355773 h 2438573"/>
                <a:gd name="connsiteX10" fmla="*/ 47754 w 1165824"/>
                <a:gd name="connsiteY10" fmla="*/ 1028873 h 2438573"/>
                <a:gd name="connsiteX11" fmla="*/ 3304 w 1165824"/>
                <a:gd name="connsiteY11" fmla="*/ 1943273 h 2438573"/>
                <a:gd name="connsiteX12" fmla="*/ 9654 w 1165824"/>
                <a:gd name="connsiteY12" fmla="*/ 2438573 h 2438573"/>
                <a:gd name="connsiteX0" fmla="*/ 9654 w 1165824"/>
                <a:gd name="connsiteY0" fmla="*/ 2438573 h 2438573"/>
                <a:gd name="connsiteX1" fmla="*/ 1165354 w 1165824"/>
                <a:gd name="connsiteY1" fmla="*/ 2432223 h 2438573"/>
                <a:gd name="connsiteX2" fmla="*/ 1165354 w 1165824"/>
                <a:gd name="connsiteY2" fmla="*/ 2381423 h 2438573"/>
                <a:gd name="connsiteX3" fmla="*/ 1159004 w 1165824"/>
                <a:gd name="connsiteY3" fmla="*/ 2044873 h 2438573"/>
                <a:gd name="connsiteX4" fmla="*/ 1113760 w 1165824"/>
                <a:gd name="connsiteY4" fmla="*/ 1182860 h 2438573"/>
                <a:gd name="connsiteX5" fmla="*/ 949454 w 1165824"/>
                <a:gd name="connsiteY5" fmla="*/ 425623 h 2438573"/>
                <a:gd name="connsiteX6" fmla="*/ 768479 w 1165824"/>
                <a:gd name="connsiteY6" fmla="*/ 81135 h 2438573"/>
                <a:gd name="connsiteX7" fmla="*/ 555754 w 1165824"/>
                <a:gd name="connsiteY7" fmla="*/ 173 h 2438573"/>
                <a:gd name="connsiteX8" fmla="*/ 390654 w 1165824"/>
                <a:gd name="connsiteY8" fmla="*/ 70023 h 2438573"/>
                <a:gd name="connsiteX9" fmla="*/ 212854 w 1165824"/>
                <a:gd name="connsiteY9" fmla="*/ 355773 h 2438573"/>
                <a:gd name="connsiteX10" fmla="*/ 47754 w 1165824"/>
                <a:gd name="connsiteY10" fmla="*/ 1028873 h 2438573"/>
                <a:gd name="connsiteX11" fmla="*/ 3304 w 1165824"/>
                <a:gd name="connsiteY11" fmla="*/ 1943273 h 2438573"/>
                <a:gd name="connsiteX12" fmla="*/ 9654 w 1165824"/>
                <a:gd name="connsiteY12" fmla="*/ 2438573 h 2438573"/>
                <a:gd name="connsiteX0" fmla="*/ 9654 w 1165824"/>
                <a:gd name="connsiteY0" fmla="*/ 2438573 h 2438573"/>
                <a:gd name="connsiteX1" fmla="*/ 1165354 w 1165824"/>
                <a:gd name="connsiteY1" fmla="*/ 2432223 h 2438573"/>
                <a:gd name="connsiteX2" fmla="*/ 1165354 w 1165824"/>
                <a:gd name="connsiteY2" fmla="*/ 2381423 h 2438573"/>
                <a:gd name="connsiteX3" fmla="*/ 1159004 w 1165824"/>
                <a:gd name="connsiteY3" fmla="*/ 2044873 h 2438573"/>
                <a:gd name="connsiteX4" fmla="*/ 1106616 w 1165824"/>
                <a:gd name="connsiteY4" fmla="*/ 1182860 h 2438573"/>
                <a:gd name="connsiteX5" fmla="*/ 949454 w 1165824"/>
                <a:gd name="connsiteY5" fmla="*/ 425623 h 2438573"/>
                <a:gd name="connsiteX6" fmla="*/ 768479 w 1165824"/>
                <a:gd name="connsiteY6" fmla="*/ 81135 h 2438573"/>
                <a:gd name="connsiteX7" fmla="*/ 555754 w 1165824"/>
                <a:gd name="connsiteY7" fmla="*/ 173 h 2438573"/>
                <a:gd name="connsiteX8" fmla="*/ 390654 w 1165824"/>
                <a:gd name="connsiteY8" fmla="*/ 70023 h 2438573"/>
                <a:gd name="connsiteX9" fmla="*/ 212854 w 1165824"/>
                <a:gd name="connsiteY9" fmla="*/ 355773 h 2438573"/>
                <a:gd name="connsiteX10" fmla="*/ 47754 w 1165824"/>
                <a:gd name="connsiteY10" fmla="*/ 1028873 h 2438573"/>
                <a:gd name="connsiteX11" fmla="*/ 3304 w 1165824"/>
                <a:gd name="connsiteY11" fmla="*/ 1943273 h 2438573"/>
                <a:gd name="connsiteX12" fmla="*/ 9654 w 1165824"/>
                <a:gd name="connsiteY12" fmla="*/ 2438573 h 2438573"/>
                <a:gd name="connsiteX0" fmla="*/ 9654 w 1165824"/>
                <a:gd name="connsiteY0" fmla="*/ 2438573 h 2438573"/>
                <a:gd name="connsiteX1" fmla="*/ 1165354 w 1165824"/>
                <a:gd name="connsiteY1" fmla="*/ 2432223 h 2438573"/>
                <a:gd name="connsiteX2" fmla="*/ 1165354 w 1165824"/>
                <a:gd name="connsiteY2" fmla="*/ 2381423 h 2438573"/>
                <a:gd name="connsiteX3" fmla="*/ 1159004 w 1165824"/>
                <a:gd name="connsiteY3" fmla="*/ 2044873 h 2438573"/>
                <a:gd name="connsiteX4" fmla="*/ 1106616 w 1165824"/>
                <a:gd name="connsiteY4" fmla="*/ 1182860 h 2438573"/>
                <a:gd name="connsiteX5" fmla="*/ 949454 w 1165824"/>
                <a:gd name="connsiteY5" fmla="*/ 425623 h 2438573"/>
                <a:gd name="connsiteX6" fmla="*/ 768479 w 1165824"/>
                <a:gd name="connsiteY6" fmla="*/ 81135 h 2438573"/>
                <a:gd name="connsiteX7" fmla="*/ 555754 w 1165824"/>
                <a:gd name="connsiteY7" fmla="*/ 173 h 2438573"/>
                <a:gd name="connsiteX8" fmla="*/ 390654 w 1165824"/>
                <a:gd name="connsiteY8" fmla="*/ 70023 h 2438573"/>
                <a:gd name="connsiteX9" fmla="*/ 212854 w 1165824"/>
                <a:gd name="connsiteY9" fmla="*/ 355773 h 2438573"/>
                <a:gd name="connsiteX10" fmla="*/ 47754 w 1165824"/>
                <a:gd name="connsiteY10" fmla="*/ 1028873 h 2438573"/>
                <a:gd name="connsiteX11" fmla="*/ 3304 w 1165824"/>
                <a:gd name="connsiteY11" fmla="*/ 1943273 h 2438573"/>
                <a:gd name="connsiteX12" fmla="*/ 9654 w 1165824"/>
                <a:gd name="connsiteY12" fmla="*/ 2438573 h 2438573"/>
                <a:gd name="connsiteX0" fmla="*/ 9654 w 1167764"/>
                <a:gd name="connsiteY0" fmla="*/ 2438573 h 2438573"/>
                <a:gd name="connsiteX1" fmla="*/ 1165354 w 1167764"/>
                <a:gd name="connsiteY1" fmla="*/ 2432223 h 2438573"/>
                <a:gd name="connsiteX2" fmla="*/ 1165354 w 1167764"/>
                <a:gd name="connsiteY2" fmla="*/ 2381423 h 2438573"/>
                <a:gd name="connsiteX3" fmla="*/ 1132810 w 1167764"/>
                <a:gd name="connsiteY3" fmla="*/ 2056780 h 2438573"/>
                <a:gd name="connsiteX4" fmla="*/ 1106616 w 1167764"/>
                <a:gd name="connsiteY4" fmla="*/ 1182860 h 2438573"/>
                <a:gd name="connsiteX5" fmla="*/ 949454 w 1167764"/>
                <a:gd name="connsiteY5" fmla="*/ 425623 h 2438573"/>
                <a:gd name="connsiteX6" fmla="*/ 768479 w 1167764"/>
                <a:gd name="connsiteY6" fmla="*/ 81135 h 2438573"/>
                <a:gd name="connsiteX7" fmla="*/ 555754 w 1167764"/>
                <a:gd name="connsiteY7" fmla="*/ 173 h 2438573"/>
                <a:gd name="connsiteX8" fmla="*/ 390654 w 1167764"/>
                <a:gd name="connsiteY8" fmla="*/ 70023 h 2438573"/>
                <a:gd name="connsiteX9" fmla="*/ 212854 w 1167764"/>
                <a:gd name="connsiteY9" fmla="*/ 355773 h 2438573"/>
                <a:gd name="connsiteX10" fmla="*/ 47754 w 1167764"/>
                <a:gd name="connsiteY10" fmla="*/ 1028873 h 2438573"/>
                <a:gd name="connsiteX11" fmla="*/ 3304 w 1167764"/>
                <a:gd name="connsiteY11" fmla="*/ 1943273 h 2438573"/>
                <a:gd name="connsiteX12" fmla="*/ 9654 w 1167764"/>
                <a:gd name="connsiteY12" fmla="*/ 2438573 h 2438573"/>
                <a:gd name="connsiteX0" fmla="*/ 9654 w 1165354"/>
                <a:gd name="connsiteY0" fmla="*/ 2438573 h 2438573"/>
                <a:gd name="connsiteX1" fmla="*/ 1165354 w 1165354"/>
                <a:gd name="connsiteY1" fmla="*/ 2432223 h 2438573"/>
                <a:gd name="connsiteX2" fmla="*/ 1127254 w 1165354"/>
                <a:gd name="connsiteY2" fmla="*/ 2393329 h 2438573"/>
                <a:gd name="connsiteX3" fmla="*/ 1132810 w 1165354"/>
                <a:gd name="connsiteY3" fmla="*/ 2056780 h 2438573"/>
                <a:gd name="connsiteX4" fmla="*/ 1106616 w 1165354"/>
                <a:gd name="connsiteY4" fmla="*/ 1182860 h 2438573"/>
                <a:gd name="connsiteX5" fmla="*/ 949454 w 1165354"/>
                <a:gd name="connsiteY5" fmla="*/ 425623 h 2438573"/>
                <a:gd name="connsiteX6" fmla="*/ 768479 w 1165354"/>
                <a:gd name="connsiteY6" fmla="*/ 81135 h 2438573"/>
                <a:gd name="connsiteX7" fmla="*/ 555754 w 1165354"/>
                <a:gd name="connsiteY7" fmla="*/ 173 h 2438573"/>
                <a:gd name="connsiteX8" fmla="*/ 390654 w 1165354"/>
                <a:gd name="connsiteY8" fmla="*/ 70023 h 2438573"/>
                <a:gd name="connsiteX9" fmla="*/ 212854 w 1165354"/>
                <a:gd name="connsiteY9" fmla="*/ 355773 h 2438573"/>
                <a:gd name="connsiteX10" fmla="*/ 47754 w 1165354"/>
                <a:gd name="connsiteY10" fmla="*/ 1028873 h 2438573"/>
                <a:gd name="connsiteX11" fmla="*/ 3304 w 1165354"/>
                <a:gd name="connsiteY11" fmla="*/ 1943273 h 2438573"/>
                <a:gd name="connsiteX12" fmla="*/ 9654 w 1165354"/>
                <a:gd name="connsiteY12" fmla="*/ 2438573 h 2438573"/>
                <a:gd name="connsiteX0" fmla="*/ 9654 w 1133722"/>
                <a:gd name="connsiteY0" fmla="*/ 2438573 h 2438573"/>
                <a:gd name="connsiteX1" fmla="*/ 1122491 w 1133722"/>
                <a:gd name="connsiteY1" fmla="*/ 2432223 h 2438573"/>
                <a:gd name="connsiteX2" fmla="*/ 1127254 w 1133722"/>
                <a:gd name="connsiteY2" fmla="*/ 2393329 h 2438573"/>
                <a:gd name="connsiteX3" fmla="*/ 1132810 w 1133722"/>
                <a:gd name="connsiteY3" fmla="*/ 2056780 h 2438573"/>
                <a:gd name="connsiteX4" fmla="*/ 1106616 w 1133722"/>
                <a:gd name="connsiteY4" fmla="*/ 1182860 h 2438573"/>
                <a:gd name="connsiteX5" fmla="*/ 949454 w 1133722"/>
                <a:gd name="connsiteY5" fmla="*/ 425623 h 2438573"/>
                <a:gd name="connsiteX6" fmla="*/ 768479 w 1133722"/>
                <a:gd name="connsiteY6" fmla="*/ 81135 h 2438573"/>
                <a:gd name="connsiteX7" fmla="*/ 555754 w 1133722"/>
                <a:gd name="connsiteY7" fmla="*/ 173 h 2438573"/>
                <a:gd name="connsiteX8" fmla="*/ 390654 w 1133722"/>
                <a:gd name="connsiteY8" fmla="*/ 70023 h 2438573"/>
                <a:gd name="connsiteX9" fmla="*/ 212854 w 1133722"/>
                <a:gd name="connsiteY9" fmla="*/ 355773 h 2438573"/>
                <a:gd name="connsiteX10" fmla="*/ 47754 w 1133722"/>
                <a:gd name="connsiteY10" fmla="*/ 1028873 h 2438573"/>
                <a:gd name="connsiteX11" fmla="*/ 3304 w 1133722"/>
                <a:gd name="connsiteY11" fmla="*/ 1943273 h 2438573"/>
                <a:gd name="connsiteX12" fmla="*/ 9654 w 1133722"/>
                <a:gd name="connsiteY12" fmla="*/ 2438573 h 2438573"/>
                <a:gd name="connsiteX0" fmla="*/ 9654 w 1133722"/>
                <a:gd name="connsiteY0" fmla="*/ 2438573 h 2438573"/>
                <a:gd name="connsiteX1" fmla="*/ 1122491 w 1133722"/>
                <a:gd name="connsiteY1" fmla="*/ 2432223 h 2438573"/>
                <a:gd name="connsiteX2" fmla="*/ 1127254 w 1133722"/>
                <a:gd name="connsiteY2" fmla="*/ 2393329 h 2438573"/>
                <a:gd name="connsiteX3" fmla="*/ 1132810 w 1133722"/>
                <a:gd name="connsiteY3" fmla="*/ 2056780 h 2438573"/>
                <a:gd name="connsiteX4" fmla="*/ 1106616 w 1133722"/>
                <a:gd name="connsiteY4" fmla="*/ 1182860 h 2438573"/>
                <a:gd name="connsiteX5" fmla="*/ 956597 w 1133722"/>
                <a:gd name="connsiteY5" fmla="*/ 449435 h 2438573"/>
                <a:gd name="connsiteX6" fmla="*/ 768479 w 1133722"/>
                <a:gd name="connsiteY6" fmla="*/ 81135 h 2438573"/>
                <a:gd name="connsiteX7" fmla="*/ 555754 w 1133722"/>
                <a:gd name="connsiteY7" fmla="*/ 173 h 2438573"/>
                <a:gd name="connsiteX8" fmla="*/ 390654 w 1133722"/>
                <a:gd name="connsiteY8" fmla="*/ 70023 h 2438573"/>
                <a:gd name="connsiteX9" fmla="*/ 212854 w 1133722"/>
                <a:gd name="connsiteY9" fmla="*/ 355773 h 2438573"/>
                <a:gd name="connsiteX10" fmla="*/ 47754 w 1133722"/>
                <a:gd name="connsiteY10" fmla="*/ 1028873 h 2438573"/>
                <a:gd name="connsiteX11" fmla="*/ 3304 w 1133722"/>
                <a:gd name="connsiteY11" fmla="*/ 1943273 h 2438573"/>
                <a:gd name="connsiteX12" fmla="*/ 9654 w 1133722"/>
                <a:gd name="connsiteY12" fmla="*/ 2438573 h 2438573"/>
                <a:gd name="connsiteX0" fmla="*/ 9654 w 1133722"/>
                <a:gd name="connsiteY0" fmla="*/ 2438573 h 2438573"/>
                <a:gd name="connsiteX1" fmla="*/ 1122491 w 1133722"/>
                <a:gd name="connsiteY1" fmla="*/ 2432223 h 2438573"/>
                <a:gd name="connsiteX2" fmla="*/ 1127254 w 1133722"/>
                <a:gd name="connsiteY2" fmla="*/ 2393329 h 2438573"/>
                <a:gd name="connsiteX3" fmla="*/ 1132810 w 1133722"/>
                <a:gd name="connsiteY3" fmla="*/ 2056780 h 2438573"/>
                <a:gd name="connsiteX4" fmla="*/ 1106616 w 1133722"/>
                <a:gd name="connsiteY4" fmla="*/ 1182860 h 2438573"/>
                <a:gd name="connsiteX5" fmla="*/ 966122 w 1133722"/>
                <a:gd name="connsiteY5" fmla="*/ 461341 h 2438573"/>
                <a:gd name="connsiteX6" fmla="*/ 768479 w 1133722"/>
                <a:gd name="connsiteY6" fmla="*/ 81135 h 2438573"/>
                <a:gd name="connsiteX7" fmla="*/ 555754 w 1133722"/>
                <a:gd name="connsiteY7" fmla="*/ 173 h 2438573"/>
                <a:gd name="connsiteX8" fmla="*/ 390654 w 1133722"/>
                <a:gd name="connsiteY8" fmla="*/ 70023 h 2438573"/>
                <a:gd name="connsiteX9" fmla="*/ 212854 w 1133722"/>
                <a:gd name="connsiteY9" fmla="*/ 355773 h 2438573"/>
                <a:gd name="connsiteX10" fmla="*/ 47754 w 1133722"/>
                <a:gd name="connsiteY10" fmla="*/ 1028873 h 2438573"/>
                <a:gd name="connsiteX11" fmla="*/ 3304 w 1133722"/>
                <a:gd name="connsiteY11" fmla="*/ 1943273 h 2438573"/>
                <a:gd name="connsiteX12" fmla="*/ 9654 w 1133722"/>
                <a:gd name="connsiteY12" fmla="*/ 2438573 h 2438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33722" h="2438573">
                  <a:moveTo>
                    <a:pt x="9654" y="2438573"/>
                  </a:moveTo>
                  <a:cubicBezTo>
                    <a:pt x="250954" y="2434340"/>
                    <a:pt x="737258" y="2434340"/>
                    <a:pt x="1122491" y="2432223"/>
                  </a:cubicBezTo>
                  <a:cubicBezTo>
                    <a:pt x="1122491" y="2415290"/>
                    <a:pt x="1125534" y="2455903"/>
                    <a:pt x="1127254" y="2393329"/>
                  </a:cubicBezTo>
                  <a:cubicBezTo>
                    <a:pt x="1128974" y="2330755"/>
                    <a:pt x="1136250" y="2258525"/>
                    <a:pt x="1132810" y="2056780"/>
                  </a:cubicBezTo>
                  <a:cubicBezTo>
                    <a:pt x="1129370" y="1855035"/>
                    <a:pt x="1134397" y="1448766"/>
                    <a:pt x="1106616" y="1182860"/>
                  </a:cubicBezTo>
                  <a:cubicBezTo>
                    <a:pt x="1078835" y="916954"/>
                    <a:pt x="1022478" y="644962"/>
                    <a:pt x="966122" y="461341"/>
                  </a:cubicBezTo>
                  <a:cubicBezTo>
                    <a:pt x="909766" y="277720"/>
                    <a:pt x="836874" y="157996"/>
                    <a:pt x="768479" y="81135"/>
                  </a:cubicBezTo>
                  <a:cubicBezTo>
                    <a:pt x="700084" y="4274"/>
                    <a:pt x="618725" y="2025"/>
                    <a:pt x="555754" y="173"/>
                  </a:cubicBezTo>
                  <a:cubicBezTo>
                    <a:pt x="492783" y="-1679"/>
                    <a:pt x="447804" y="10756"/>
                    <a:pt x="390654" y="70023"/>
                  </a:cubicBezTo>
                  <a:cubicBezTo>
                    <a:pt x="333504" y="129290"/>
                    <a:pt x="270004" y="195965"/>
                    <a:pt x="212854" y="355773"/>
                  </a:cubicBezTo>
                  <a:cubicBezTo>
                    <a:pt x="155704" y="515581"/>
                    <a:pt x="82679" y="764290"/>
                    <a:pt x="47754" y="1028873"/>
                  </a:cubicBezTo>
                  <a:cubicBezTo>
                    <a:pt x="12829" y="1293456"/>
                    <a:pt x="9654" y="1714673"/>
                    <a:pt x="3304" y="1943273"/>
                  </a:cubicBezTo>
                  <a:cubicBezTo>
                    <a:pt x="-3046" y="2171873"/>
                    <a:pt x="129" y="2344381"/>
                    <a:pt x="9654" y="2438573"/>
                  </a:cubicBezTo>
                  <a:close/>
                </a:path>
              </a:pathLst>
            </a:custGeom>
            <a:gradFill flip="none" rotWithShape="1">
              <a:gsLst>
                <a:gs pos="43000">
                  <a:srgbClr val="799936"/>
                </a:gs>
                <a:gs pos="0">
                  <a:srgbClr val="5F792B"/>
                </a:gs>
                <a:gs pos="65000">
                  <a:srgbClr val="7FA039"/>
                </a:gs>
                <a:gs pos="85000">
                  <a:schemeClr val="accent3">
                    <a:shade val="93000"/>
                    <a:satMod val="130000"/>
                  </a:schemeClr>
                </a:gs>
                <a:gs pos="100000">
                  <a:schemeClr val="accent3">
                    <a:shade val="94000"/>
                    <a:satMod val="135000"/>
                  </a:schemeClr>
                </a:gs>
              </a:gsLst>
              <a:lin ang="10800000" scaled="1"/>
              <a:tileRect/>
            </a:gradFill>
            <a:effectLst>
              <a:outerShdw blurRad="50800" dist="38100" dir="2700000" algn="tl" rotWithShape="0">
                <a:prstClr val="black">
                  <a:alpha val="40000"/>
                </a:prstClr>
              </a:outerShdw>
            </a:effectLst>
          </p:spPr>
          <p:style>
            <a:lnRef idx="1">
              <a:schemeClr val="accent3"/>
            </a:lnRef>
            <a:fillRef idx="3">
              <a:schemeClr val="accent3"/>
            </a:fillRef>
            <a:effectRef idx="2">
              <a:schemeClr val="accent3"/>
            </a:effectRef>
            <a:fontRef idx="minor">
              <a:schemeClr val="lt1"/>
            </a:fontRef>
          </p:style>
          <p:txBody>
            <a:bodyPr rtlCol="0" anchor="ctr"/>
            <a:lstStyle/>
            <a:p>
              <a:pPr algn="ctr" fontAlgn="auto">
                <a:spcBef>
                  <a:spcPts val="0"/>
                </a:spcBef>
                <a:spcAft>
                  <a:spcPts val="0"/>
                </a:spcAft>
              </a:pPr>
              <a:r>
                <a:rPr lang="en-US" sz="2000" dirty="0" smtClean="0">
                  <a:solidFill>
                    <a:schemeClr val="accent2">
                      <a:lumMod val="50000"/>
                    </a:schemeClr>
                  </a:solidFill>
                  <a:latin typeface="Bookman Old Style" pitchFamily="18" charset="0"/>
                </a:rPr>
                <a:t> </a:t>
              </a:r>
              <a:endParaRPr lang="en-US" sz="2000" dirty="0">
                <a:solidFill>
                  <a:schemeClr val="accent2">
                    <a:lumMod val="50000"/>
                  </a:schemeClr>
                </a:solidFill>
                <a:latin typeface="Bookman Old Style" pitchFamily="18" charset="0"/>
              </a:endParaRPr>
            </a:p>
          </p:txBody>
        </p:sp>
        <p:sp>
          <p:nvSpPr>
            <p:cNvPr id="131" name="Freeform 130"/>
            <p:cNvSpPr/>
            <p:nvPr/>
          </p:nvSpPr>
          <p:spPr>
            <a:xfrm>
              <a:off x="987124" y="3401659"/>
              <a:ext cx="127067" cy="358511"/>
            </a:xfrm>
            <a:custGeom>
              <a:avLst/>
              <a:gdLst>
                <a:gd name="connsiteX0" fmla="*/ 5644 w 126294"/>
                <a:gd name="connsiteY0" fmla="*/ 196687 h 196687"/>
                <a:gd name="connsiteX1" fmla="*/ 2469 w 126294"/>
                <a:gd name="connsiteY1" fmla="*/ 22062 h 196687"/>
                <a:gd name="connsiteX2" fmla="*/ 126294 w 126294"/>
                <a:gd name="connsiteY2" fmla="*/ 9362 h 196687"/>
                <a:gd name="connsiteX3" fmla="*/ 126294 w 126294"/>
                <a:gd name="connsiteY3" fmla="*/ 177637 h 196687"/>
                <a:gd name="connsiteX4" fmla="*/ 5644 w 126294"/>
                <a:gd name="connsiteY4" fmla="*/ 196687 h 196687"/>
                <a:gd name="connsiteX0" fmla="*/ 4036 w 127067"/>
                <a:gd name="connsiteY0" fmla="*/ 184065 h 184065"/>
                <a:gd name="connsiteX1" fmla="*/ 3242 w 127067"/>
                <a:gd name="connsiteY1" fmla="*/ 22062 h 184065"/>
                <a:gd name="connsiteX2" fmla="*/ 127067 w 127067"/>
                <a:gd name="connsiteY2" fmla="*/ 9362 h 184065"/>
                <a:gd name="connsiteX3" fmla="*/ 127067 w 127067"/>
                <a:gd name="connsiteY3" fmla="*/ 177637 h 184065"/>
                <a:gd name="connsiteX4" fmla="*/ 4036 w 127067"/>
                <a:gd name="connsiteY4" fmla="*/ 184065 h 184065"/>
                <a:gd name="connsiteX0" fmla="*/ 4036 w 127067"/>
                <a:gd name="connsiteY0" fmla="*/ 176841 h 176841"/>
                <a:gd name="connsiteX1" fmla="*/ 3242 w 127067"/>
                <a:gd name="connsiteY1" fmla="*/ 14838 h 176841"/>
                <a:gd name="connsiteX2" fmla="*/ 124685 w 127067"/>
                <a:gd name="connsiteY2" fmla="*/ 11318 h 176841"/>
                <a:gd name="connsiteX3" fmla="*/ 127067 w 127067"/>
                <a:gd name="connsiteY3" fmla="*/ 170413 h 176841"/>
                <a:gd name="connsiteX4" fmla="*/ 4036 w 127067"/>
                <a:gd name="connsiteY4" fmla="*/ 176841 h 176841"/>
                <a:gd name="connsiteX0" fmla="*/ 4036 w 127067"/>
                <a:gd name="connsiteY0" fmla="*/ 172761 h 172761"/>
                <a:gd name="connsiteX1" fmla="*/ 3242 w 127067"/>
                <a:gd name="connsiteY1" fmla="*/ 10758 h 172761"/>
                <a:gd name="connsiteX2" fmla="*/ 124685 w 127067"/>
                <a:gd name="connsiteY2" fmla="*/ 7238 h 172761"/>
                <a:gd name="connsiteX3" fmla="*/ 127067 w 127067"/>
                <a:gd name="connsiteY3" fmla="*/ 166333 h 172761"/>
                <a:gd name="connsiteX4" fmla="*/ 4036 w 127067"/>
                <a:gd name="connsiteY4" fmla="*/ 172761 h 1727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67" h="172761">
                  <a:moveTo>
                    <a:pt x="4036" y="172761"/>
                  </a:moveTo>
                  <a:cubicBezTo>
                    <a:pt x="-198" y="100794"/>
                    <a:pt x="-2050" y="41450"/>
                    <a:pt x="3242" y="10758"/>
                  </a:cubicBezTo>
                  <a:cubicBezTo>
                    <a:pt x="44517" y="6525"/>
                    <a:pt x="101137" y="-8982"/>
                    <a:pt x="124685" y="7238"/>
                  </a:cubicBezTo>
                  <a:lnTo>
                    <a:pt x="127067" y="166333"/>
                  </a:lnTo>
                  <a:cubicBezTo>
                    <a:pt x="86850" y="172683"/>
                    <a:pt x="44253" y="166411"/>
                    <a:pt x="4036" y="172761"/>
                  </a:cubicBezTo>
                  <a:close/>
                </a:path>
              </a:pathLst>
            </a:custGeom>
            <a:ln>
              <a:solidFill>
                <a:schemeClr val="accent3">
                  <a:lumMod val="75000"/>
                </a:schemeClr>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B w="120650" prst="relaxedInset"/>
            </a:sp3d>
          </p:spPr>
          <p:style>
            <a:lnRef idx="1">
              <a:schemeClr val="accent3"/>
            </a:lnRef>
            <a:fillRef idx="2">
              <a:schemeClr val="accent3"/>
            </a:fillRef>
            <a:effectRef idx="1">
              <a:schemeClr val="accent3"/>
            </a:effectRef>
            <a:fontRef idx="minor">
              <a:schemeClr val="dk1"/>
            </a:fontRef>
          </p:style>
          <p:txBody>
            <a:bodyPr rtlCol="0" anchor="ctr"/>
            <a:lstStyle/>
            <a:p>
              <a:pPr algn="ctr" fontAlgn="auto">
                <a:spcBef>
                  <a:spcPts val="0"/>
                </a:spcBef>
                <a:spcAft>
                  <a:spcPts val="0"/>
                </a:spcAft>
              </a:pPr>
              <a:endParaRPr lang="en-US" sz="2000" dirty="0">
                <a:solidFill>
                  <a:schemeClr val="accent2">
                    <a:lumMod val="50000"/>
                  </a:schemeClr>
                </a:solidFill>
                <a:latin typeface="Bookman Old Style" pitchFamily="18" charset="0"/>
              </a:endParaRPr>
            </a:p>
          </p:txBody>
        </p:sp>
        <p:sp>
          <p:nvSpPr>
            <p:cNvPr id="132" name="Freeform 131"/>
            <p:cNvSpPr/>
            <p:nvPr/>
          </p:nvSpPr>
          <p:spPr>
            <a:xfrm>
              <a:off x="987898" y="2967762"/>
              <a:ext cx="128675" cy="393152"/>
            </a:xfrm>
            <a:custGeom>
              <a:avLst/>
              <a:gdLst>
                <a:gd name="connsiteX0" fmla="*/ 5644 w 126294"/>
                <a:gd name="connsiteY0" fmla="*/ 196687 h 196687"/>
                <a:gd name="connsiteX1" fmla="*/ 2469 w 126294"/>
                <a:gd name="connsiteY1" fmla="*/ 22062 h 196687"/>
                <a:gd name="connsiteX2" fmla="*/ 126294 w 126294"/>
                <a:gd name="connsiteY2" fmla="*/ 9362 h 196687"/>
                <a:gd name="connsiteX3" fmla="*/ 126294 w 126294"/>
                <a:gd name="connsiteY3" fmla="*/ 177637 h 196687"/>
                <a:gd name="connsiteX4" fmla="*/ 5644 w 126294"/>
                <a:gd name="connsiteY4" fmla="*/ 196687 h 196687"/>
                <a:gd name="connsiteX0" fmla="*/ 5644 w 126294"/>
                <a:gd name="connsiteY0" fmla="*/ 196687 h 196687"/>
                <a:gd name="connsiteX1" fmla="*/ 2469 w 126294"/>
                <a:gd name="connsiteY1" fmla="*/ 22062 h 196687"/>
                <a:gd name="connsiteX2" fmla="*/ 126294 w 126294"/>
                <a:gd name="connsiteY2" fmla="*/ 9362 h 196687"/>
                <a:gd name="connsiteX3" fmla="*/ 119150 w 126294"/>
                <a:gd name="connsiteY3" fmla="*/ 189879 h 196687"/>
                <a:gd name="connsiteX4" fmla="*/ 5644 w 126294"/>
                <a:gd name="connsiteY4" fmla="*/ 196687 h 196687"/>
                <a:gd name="connsiteX0" fmla="*/ 5644 w 128675"/>
                <a:gd name="connsiteY0" fmla="*/ 189670 h 189670"/>
                <a:gd name="connsiteX1" fmla="*/ 2469 w 128675"/>
                <a:gd name="connsiteY1" fmla="*/ 15045 h 189670"/>
                <a:gd name="connsiteX2" fmla="*/ 128675 w 128675"/>
                <a:gd name="connsiteY2" fmla="*/ 11248 h 189670"/>
                <a:gd name="connsiteX3" fmla="*/ 119150 w 128675"/>
                <a:gd name="connsiteY3" fmla="*/ 182862 h 189670"/>
                <a:gd name="connsiteX4" fmla="*/ 5644 w 128675"/>
                <a:gd name="connsiteY4" fmla="*/ 189670 h 189670"/>
                <a:gd name="connsiteX0" fmla="*/ 5644 w 128675"/>
                <a:gd name="connsiteY0" fmla="*/ 183737 h 183737"/>
                <a:gd name="connsiteX1" fmla="*/ 2469 w 128675"/>
                <a:gd name="connsiteY1" fmla="*/ 9112 h 183737"/>
                <a:gd name="connsiteX2" fmla="*/ 128675 w 128675"/>
                <a:gd name="connsiteY2" fmla="*/ 5315 h 183737"/>
                <a:gd name="connsiteX3" fmla="*/ 119150 w 128675"/>
                <a:gd name="connsiteY3" fmla="*/ 176929 h 183737"/>
                <a:gd name="connsiteX4" fmla="*/ 5644 w 128675"/>
                <a:gd name="connsiteY4" fmla="*/ 183737 h 1837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675" h="183737">
                  <a:moveTo>
                    <a:pt x="5644" y="183737"/>
                  </a:moveTo>
                  <a:cubicBezTo>
                    <a:pt x="1410" y="111770"/>
                    <a:pt x="-2823" y="39804"/>
                    <a:pt x="2469" y="9112"/>
                  </a:cubicBezTo>
                  <a:cubicBezTo>
                    <a:pt x="43744" y="4879"/>
                    <a:pt x="97983" y="-6731"/>
                    <a:pt x="128675" y="5315"/>
                  </a:cubicBezTo>
                  <a:lnTo>
                    <a:pt x="119150" y="176929"/>
                  </a:lnTo>
                  <a:cubicBezTo>
                    <a:pt x="78933" y="183279"/>
                    <a:pt x="45861" y="177387"/>
                    <a:pt x="5644" y="183737"/>
                  </a:cubicBezTo>
                  <a:close/>
                </a:path>
              </a:pathLst>
            </a:custGeom>
            <a:ln>
              <a:solidFill>
                <a:schemeClr val="accent3">
                  <a:lumMod val="75000"/>
                </a:schemeClr>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B w="120650" prst="relaxedInset"/>
            </a:sp3d>
          </p:spPr>
          <p:style>
            <a:lnRef idx="1">
              <a:schemeClr val="accent3"/>
            </a:lnRef>
            <a:fillRef idx="2">
              <a:schemeClr val="accent3"/>
            </a:fillRef>
            <a:effectRef idx="1">
              <a:schemeClr val="accent3"/>
            </a:effectRef>
            <a:fontRef idx="minor">
              <a:schemeClr val="dk1"/>
            </a:fontRef>
          </p:style>
          <p:txBody>
            <a:bodyPr rtlCol="0" anchor="ctr"/>
            <a:lstStyle/>
            <a:p>
              <a:pPr algn="ctr" fontAlgn="auto">
                <a:spcBef>
                  <a:spcPts val="0"/>
                </a:spcBef>
                <a:spcAft>
                  <a:spcPts val="0"/>
                </a:spcAft>
              </a:pPr>
              <a:endParaRPr lang="en-US" sz="2000" dirty="0">
                <a:solidFill>
                  <a:schemeClr val="accent2">
                    <a:lumMod val="50000"/>
                  </a:schemeClr>
                </a:solidFill>
                <a:latin typeface="Bookman Old Style" pitchFamily="18" charset="0"/>
              </a:endParaRPr>
            </a:p>
          </p:txBody>
        </p:sp>
        <p:sp>
          <p:nvSpPr>
            <p:cNvPr id="133" name="Freeform 132"/>
            <p:cNvSpPr/>
            <p:nvPr/>
          </p:nvSpPr>
          <p:spPr>
            <a:xfrm rot="252344">
              <a:off x="1007854" y="2531632"/>
              <a:ext cx="126364" cy="394573"/>
            </a:xfrm>
            <a:custGeom>
              <a:avLst/>
              <a:gdLst>
                <a:gd name="connsiteX0" fmla="*/ 5644 w 126294"/>
                <a:gd name="connsiteY0" fmla="*/ 196687 h 196687"/>
                <a:gd name="connsiteX1" fmla="*/ 2469 w 126294"/>
                <a:gd name="connsiteY1" fmla="*/ 22062 h 196687"/>
                <a:gd name="connsiteX2" fmla="*/ 126294 w 126294"/>
                <a:gd name="connsiteY2" fmla="*/ 9362 h 196687"/>
                <a:gd name="connsiteX3" fmla="*/ 126294 w 126294"/>
                <a:gd name="connsiteY3" fmla="*/ 177637 h 196687"/>
                <a:gd name="connsiteX4" fmla="*/ 5644 w 126294"/>
                <a:gd name="connsiteY4" fmla="*/ 196687 h 196687"/>
                <a:gd name="connsiteX0" fmla="*/ 5644 w 126294"/>
                <a:gd name="connsiteY0" fmla="*/ 185682 h 185682"/>
                <a:gd name="connsiteX1" fmla="*/ 2469 w 126294"/>
                <a:gd name="connsiteY1" fmla="*/ 11057 h 185682"/>
                <a:gd name="connsiteX2" fmla="*/ 121441 w 126294"/>
                <a:gd name="connsiteY2" fmla="*/ 12847 h 185682"/>
                <a:gd name="connsiteX3" fmla="*/ 126294 w 126294"/>
                <a:gd name="connsiteY3" fmla="*/ 166632 h 185682"/>
                <a:gd name="connsiteX4" fmla="*/ 5644 w 126294"/>
                <a:gd name="connsiteY4" fmla="*/ 185682 h 185682"/>
                <a:gd name="connsiteX0" fmla="*/ 5644 w 126364"/>
                <a:gd name="connsiteY0" fmla="*/ 185682 h 185682"/>
                <a:gd name="connsiteX1" fmla="*/ 2469 w 126364"/>
                <a:gd name="connsiteY1" fmla="*/ 11057 h 185682"/>
                <a:gd name="connsiteX2" fmla="*/ 121441 w 126364"/>
                <a:gd name="connsiteY2" fmla="*/ 12847 h 185682"/>
                <a:gd name="connsiteX3" fmla="*/ 126364 w 126364"/>
                <a:gd name="connsiteY3" fmla="*/ 182057 h 185682"/>
                <a:gd name="connsiteX4" fmla="*/ 5644 w 126364"/>
                <a:gd name="connsiteY4" fmla="*/ 185682 h 185682"/>
                <a:gd name="connsiteX0" fmla="*/ 5644 w 126364"/>
                <a:gd name="connsiteY0" fmla="*/ 185682 h 185682"/>
                <a:gd name="connsiteX1" fmla="*/ 2469 w 126364"/>
                <a:gd name="connsiteY1" fmla="*/ 11057 h 185682"/>
                <a:gd name="connsiteX2" fmla="*/ 121441 w 126364"/>
                <a:gd name="connsiteY2" fmla="*/ 12847 h 185682"/>
                <a:gd name="connsiteX3" fmla="*/ 126364 w 126364"/>
                <a:gd name="connsiteY3" fmla="*/ 182057 h 185682"/>
                <a:gd name="connsiteX4" fmla="*/ 5644 w 126364"/>
                <a:gd name="connsiteY4" fmla="*/ 185682 h 185682"/>
                <a:gd name="connsiteX0" fmla="*/ 5644 w 126364"/>
                <a:gd name="connsiteY0" fmla="*/ 182101 h 182101"/>
                <a:gd name="connsiteX1" fmla="*/ 2469 w 126364"/>
                <a:gd name="connsiteY1" fmla="*/ 7476 h 182101"/>
                <a:gd name="connsiteX2" fmla="*/ 121441 w 126364"/>
                <a:gd name="connsiteY2" fmla="*/ 9266 h 182101"/>
                <a:gd name="connsiteX3" fmla="*/ 126364 w 126364"/>
                <a:gd name="connsiteY3" fmla="*/ 178476 h 182101"/>
                <a:gd name="connsiteX4" fmla="*/ 5644 w 126364"/>
                <a:gd name="connsiteY4" fmla="*/ 182101 h 1821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364" h="182101">
                  <a:moveTo>
                    <a:pt x="5644" y="182101"/>
                  </a:moveTo>
                  <a:cubicBezTo>
                    <a:pt x="1410" y="110134"/>
                    <a:pt x="-2823" y="38168"/>
                    <a:pt x="2469" y="7476"/>
                  </a:cubicBezTo>
                  <a:cubicBezTo>
                    <a:pt x="43744" y="3243"/>
                    <a:pt x="84872" y="-7898"/>
                    <a:pt x="121441" y="9266"/>
                  </a:cubicBezTo>
                  <a:lnTo>
                    <a:pt x="126364" y="178476"/>
                  </a:lnTo>
                  <a:cubicBezTo>
                    <a:pt x="85076" y="173107"/>
                    <a:pt x="45884" y="180893"/>
                    <a:pt x="5644" y="182101"/>
                  </a:cubicBezTo>
                  <a:close/>
                </a:path>
              </a:pathLst>
            </a:custGeom>
            <a:ln>
              <a:solidFill>
                <a:schemeClr val="accent3">
                  <a:lumMod val="75000"/>
                </a:schemeClr>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B w="120650" prst="relaxedInset"/>
            </a:sp3d>
          </p:spPr>
          <p:style>
            <a:lnRef idx="1">
              <a:schemeClr val="accent3"/>
            </a:lnRef>
            <a:fillRef idx="2">
              <a:schemeClr val="accent3"/>
            </a:fillRef>
            <a:effectRef idx="1">
              <a:schemeClr val="accent3"/>
            </a:effectRef>
            <a:fontRef idx="minor">
              <a:schemeClr val="dk1"/>
            </a:fontRef>
          </p:style>
          <p:txBody>
            <a:bodyPr rtlCol="0" anchor="ctr"/>
            <a:lstStyle/>
            <a:p>
              <a:pPr algn="ctr" fontAlgn="auto">
                <a:spcBef>
                  <a:spcPts val="0"/>
                </a:spcBef>
                <a:spcAft>
                  <a:spcPts val="0"/>
                </a:spcAft>
              </a:pPr>
              <a:endParaRPr lang="en-US" sz="2000" dirty="0">
                <a:solidFill>
                  <a:schemeClr val="accent2">
                    <a:lumMod val="50000"/>
                  </a:schemeClr>
                </a:solidFill>
                <a:latin typeface="Bookman Old Style" pitchFamily="18" charset="0"/>
              </a:endParaRPr>
            </a:p>
          </p:txBody>
        </p:sp>
        <p:sp>
          <p:nvSpPr>
            <p:cNvPr id="134" name="Freeform 133"/>
            <p:cNvSpPr/>
            <p:nvPr/>
          </p:nvSpPr>
          <p:spPr>
            <a:xfrm rot="546703">
              <a:off x="1044400" y="2073779"/>
              <a:ext cx="133793" cy="426696"/>
            </a:xfrm>
            <a:custGeom>
              <a:avLst/>
              <a:gdLst>
                <a:gd name="connsiteX0" fmla="*/ 5644 w 126294"/>
                <a:gd name="connsiteY0" fmla="*/ 196687 h 196687"/>
                <a:gd name="connsiteX1" fmla="*/ 2469 w 126294"/>
                <a:gd name="connsiteY1" fmla="*/ 22062 h 196687"/>
                <a:gd name="connsiteX2" fmla="*/ 126294 w 126294"/>
                <a:gd name="connsiteY2" fmla="*/ 9362 h 196687"/>
                <a:gd name="connsiteX3" fmla="*/ 126294 w 126294"/>
                <a:gd name="connsiteY3" fmla="*/ 177637 h 196687"/>
                <a:gd name="connsiteX4" fmla="*/ 5644 w 126294"/>
                <a:gd name="connsiteY4" fmla="*/ 196687 h 196687"/>
                <a:gd name="connsiteX0" fmla="*/ 5644 w 133082"/>
                <a:gd name="connsiteY0" fmla="*/ 196687 h 199004"/>
                <a:gd name="connsiteX1" fmla="*/ 2469 w 133082"/>
                <a:gd name="connsiteY1" fmla="*/ 22062 h 199004"/>
                <a:gd name="connsiteX2" fmla="*/ 126294 w 133082"/>
                <a:gd name="connsiteY2" fmla="*/ 9362 h 199004"/>
                <a:gd name="connsiteX3" fmla="*/ 133082 w 133082"/>
                <a:gd name="connsiteY3" fmla="*/ 197232 h 199004"/>
                <a:gd name="connsiteX4" fmla="*/ 5644 w 133082"/>
                <a:gd name="connsiteY4" fmla="*/ 196687 h 199004"/>
                <a:gd name="connsiteX0" fmla="*/ 5644 w 133082"/>
                <a:gd name="connsiteY0" fmla="*/ 196687 h 197232"/>
                <a:gd name="connsiteX1" fmla="*/ 2469 w 133082"/>
                <a:gd name="connsiteY1" fmla="*/ 22062 h 197232"/>
                <a:gd name="connsiteX2" fmla="*/ 126294 w 133082"/>
                <a:gd name="connsiteY2" fmla="*/ 9362 h 197232"/>
                <a:gd name="connsiteX3" fmla="*/ 133082 w 133082"/>
                <a:gd name="connsiteY3" fmla="*/ 197232 h 197232"/>
                <a:gd name="connsiteX4" fmla="*/ 5644 w 133082"/>
                <a:gd name="connsiteY4" fmla="*/ 196687 h 197232"/>
                <a:gd name="connsiteX0" fmla="*/ 7424 w 132599"/>
                <a:gd name="connsiteY0" fmla="*/ 203219 h 203219"/>
                <a:gd name="connsiteX1" fmla="*/ 1986 w 132599"/>
                <a:gd name="connsiteY1" fmla="*/ 22062 h 203219"/>
                <a:gd name="connsiteX2" fmla="*/ 125811 w 132599"/>
                <a:gd name="connsiteY2" fmla="*/ 9362 h 203219"/>
                <a:gd name="connsiteX3" fmla="*/ 132599 w 132599"/>
                <a:gd name="connsiteY3" fmla="*/ 197232 h 203219"/>
                <a:gd name="connsiteX4" fmla="*/ 7424 w 132599"/>
                <a:gd name="connsiteY4" fmla="*/ 203219 h 203219"/>
                <a:gd name="connsiteX0" fmla="*/ 7424 w 132599"/>
                <a:gd name="connsiteY0" fmla="*/ 195672 h 195672"/>
                <a:gd name="connsiteX1" fmla="*/ 1986 w 132599"/>
                <a:gd name="connsiteY1" fmla="*/ 14515 h 195672"/>
                <a:gd name="connsiteX2" fmla="*/ 125811 w 132599"/>
                <a:gd name="connsiteY2" fmla="*/ 1815 h 195672"/>
                <a:gd name="connsiteX3" fmla="*/ 132599 w 132599"/>
                <a:gd name="connsiteY3" fmla="*/ 189685 h 195672"/>
                <a:gd name="connsiteX4" fmla="*/ 7424 w 132599"/>
                <a:gd name="connsiteY4" fmla="*/ 195672 h 195672"/>
                <a:gd name="connsiteX0" fmla="*/ 8618 w 133793"/>
                <a:gd name="connsiteY0" fmla="*/ 197557 h 197557"/>
                <a:gd name="connsiteX1" fmla="*/ 1761 w 133793"/>
                <a:gd name="connsiteY1" fmla="*/ 5339 h 197557"/>
                <a:gd name="connsiteX2" fmla="*/ 127005 w 133793"/>
                <a:gd name="connsiteY2" fmla="*/ 3700 h 197557"/>
                <a:gd name="connsiteX3" fmla="*/ 133793 w 133793"/>
                <a:gd name="connsiteY3" fmla="*/ 191570 h 197557"/>
                <a:gd name="connsiteX4" fmla="*/ 8618 w 133793"/>
                <a:gd name="connsiteY4" fmla="*/ 197557 h 1975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793" h="197557">
                  <a:moveTo>
                    <a:pt x="8618" y="197557"/>
                  </a:moveTo>
                  <a:cubicBezTo>
                    <a:pt x="4384" y="125590"/>
                    <a:pt x="-3531" y="36031"/>
                    <a:pt x="1761" y="5339"/>
                  </a:cubicBezTo>
                  <a:cubicBezTo>
                    <a:pt x="43036" y="1106"/>
                    <a:pt x="54312" y="-3359"/>
                    <a:pt x="127005" y="3700"/>
                  </a:cubicBezTo>
                  <a:lnTo>
                    <a:pt x="133793" y="191570"/>
                  </a:lnTo>
                  <a:cubicBezTo>
                    <a:pt x="90559" y="189211"/>
                    <a:pt x="48835" y="191207"/>
                    <a:pt x="8618" y="197557"/>
                  </a:cubicBezTo>
                  <a:close/>
                </a:path>
              </a:pathLst>
            </a:custGeom>
            <a:ln>
              <a:solidFill>
                <a:schemeClr val="accent3">
                  <a:lumMod val="75000"/>
                </a:schemeClr>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B w="120650" prst="relaxedInset"/>
            </a:sp3d>
          </p:spPr>
          <p:style>
            <a:lnRef idx="1">
              <a:schemeClr val="accent3"/>
            </a:lnRef>
            <a:fillRef idx="2">
              <a:schemeClr val="accent3"/>
            </a:fillRef>
            <a:effectRef idx="1">
              <a:schemeClr val="accent3"/>
            </a:effectRef>
            <a:fontRef idx="minor">
              <a:schemeClr val="dk1"/>
            </a:fontRef>
          </p:style>
          <p:txBody>
            <a:bodyPr rtlCol="0" anchor="ctr"/>
            <a:lstStyle/>
            <a:p>
              <a:pPr algn="ctr" fontAlgn="auto">
                <a:spcBef>
                  <a:spcPts val="0"/>
                </a:spcBef>
                <a:spcAft>
                  <a:spcPts val="0"/>
                </a:spcAft>
              </a:pPr>
              <a:endParaRPr lang="en-US" sz="2000" dirty="0">
                <a:solidFill>
                  <a:schemeClr val="accent2">
                    <a:lumMod val="50000"/>
                  </a:schemeClr>
                </a:solidFill>
                <a:latin typeface="Bookman Old Style" pitchFamily="18" charset="0"/>
              </a:endParaRPr>
            </a:p>
          </p:txBody>
        </p:sp>
        <p:sp>
          <p:nvSpPr>
            <p:cNvPr id="135" name="Freeform 134"/>
            <p:cNvSpPr/>
            <p:nvPr/>
          </p:nvSpPr>
          <p:spPr>
            <a:xfrm rot="1111575">
              <a:off x="1142179" y="1676939"/>
              <a:ext cx="118163" cy="360488"/>
            </a:xfrm>
            <a:custGeom>
              <a:avLst/>
              <a:gdLst>
                <a:gd name="connsiteX0" fmla="*/ 5644 w 126294"/>
                <a:gd name="connsiteY0" fmla="*/ 196687 h 196687"/>
                <a:gd name="connsiteX1" fmla="*/ 2469 w 126294"/>
                <a:gd name="connsiteY1" fmla="*/ 22062 h 196687"/>
                <a:gd name="connsiteX2" fmla="*/ 126294 w 126294"/>
                <a:gd name="connsiteY2" fmla="*/ 9362 h 196687"/>
                <a:gd name="connsiteX3" fmla="*/ 126294 w 126294"/>
                <a:gd name="connsiteY3" fmla="*/ 177637 h 196687"/>
                <a:gd name="connsiteX4" fmla="*/ 5644 w 126294"/>
                <a:gd name="connsiteY4" fmla="*/ 196687 h 196687"/>
                <a:gd name="connsiteX0" fmla="*/ 5623 w 126300"/>
                <a:gd name="connsiteY0" fmla="*/ 189469 h 189469"/>
                <a:gd name="connsiteX1" fmla="*/ 2475 w 126300"/>
                <a:gd name="connsiteY1" fmla="*/ 22062 h 189469"/>
                <a:gd name="connsiteX2" fmla="*/ 126300 w 126300"/>
                <a:gd name="connsiteY2" fmla="*/ 9362 h 189469"/>
                <a:gd name="connsiteX3" fmla="*/ 126300 w 126300"/>
                <a:gd name="connsiteY3" fmla="*/ 177637 h 189469"/>
                <a:gd name="connsiteX4" fmla="*/ 5623 w 126300"/>
                <a:gd name="connsiteY4" fmla="*/ 189469 h 189469"/>
                <a:gd name="connsiteX0" fmla="*/ 5624 w 127955"/>
                <a:gd name="connsiteY0" fmla="*/ 189469 h 189469"/>
                <a:gd name="connsiteX1" fmla="*/ 2476 w 127955"/>
                <a:gd name="connsiteY1" fmla="*/ 22062 h 189469"/>
                <a:gd name="connsiteX2" fmla="*/ 126301 w 127955"/>
                <a:gd name="connsiteY2" fmla="*/ 9362 h 189469"/>
                <a:gd name="connsiteX3" fmla="*/ 127954 w 127955"/>
                <a:gd name="connsiteY3" fmla="*/ 183410 h 189469"/>
                <a:gd name="connsiteX4" fmla="*/ 5624 w 127955"/>
                <a:gd name="connsiteY4" fmla="*/ 189469 h 189469"/>
                <a:gd name="connsiteX0" fmla="*/ 5624 w 127954"/>
                <a:gd name="connsiteY0" fmla="*/ 189469 h 189469"/>
                <a:gd name="connsiteX1" fmla="*/ 2476 w 127954"/>
                <a:gd name="connsiteY1" fmla="*/ 22062 h 189469"/>
                <a:gd name="connsiteX2" fmla="*/ 126301 w 127954"/>
                <a:gd name="connsiteY2" fmla="*/ 9362 h 189469"/>
                <a:gd name="connsiteX3" fmla="*/ 127954 w 127954"/>
                <a:gd name="connsiteY3" fmla="*/ 183410 h 189469"/>
                <a:gd name="connsiteX4" fmla="*/ 5624 w 127954"/>
                <a:gd name="connsiteY4" fmla="*/ 189469 h 189469"/>
                <a:gd name="connsiteX0" fmla="*/ 5624 w 127954"/>
                <a:gd name="connsiteY0" fmla="*/ 177300 h 177300"/>
                <a:gd name="connsiteX1" fmla="*/ 2476 w 127954"/>
                <a:gd name="connsiteY1" fmla="*/ 9893 h 177300"/>
                <a:gd name="connsiteX2" fmla="*/ 114128 w 127954"/>
                <a:gd name="connsiteY2" fmla="*/ 13441 h 177300"/>
                <a:gd name="connsiteX3" fmla="*/ 127954 w 127954"/>
                <a:gd name="connsiteY3" fmla="*/ 171241 h 177300"/>
                <a:gd name="connsiteX4" fmla="*/ 5624 w 127954"/>
                <a:gd name="connsiteY4" fmla="*/ 177300 h 177300"/>
                <a:gd name="connsiteX0" fmla="*/ 5624 w 127954"/>
                <a:gd name="connsiteY0" fmla="*/ 178014 h 178014"/>
                <a:gd name="connsiteX1" fmla="*/ 2476 w 127954"/>
                <a:gd name="connsiteY1" fmla="*/ 10607 h 178014"/>
                <a:gd name="connsiteX2" fmla="*/ 121464 w 127954"/>
                <a:gd name="connsiteY2" fmla="*/ 13067 h 178014"/>
                <a:gd name="connsiteX3" fmla="*/ 127954 w 127954"/>
                <a:gd name="connsiteY3" fmla="*/ 171955 h 178014"/>
                <a:gd name="connsiteX4" fmla="*/ 5624 w 127954"/>
                <a:gd name="connsiteY4" fmla="*/ 178014 h 178014"/>
                <a:gd name="connsiteX0" fmla="*/ 5624 w 127954"/>
                <a:gd name="connsiteY0" fmla="*/ 172765 h 172765"/>
                <a:gd name="connsiteX1" fmla="*/ 2476 w 127954"/>
                <a:gd name="connsiteY1" fmla="*/ 5358 h 172765"/>
                <a:gd name="connsiteX2" fmla="*/ 121464 w 127954"/>
                <a:gd name="connsiteY2" fmla="*/ 7818 h 172765"/>
                <a:gd name="connsiteX3" fmla="*/ 127954 w 127954"/>
                <a:gd name="connsiteY3" fmla="*/ 166706 h 172765"/>
                <a:gd name="connsiteX4" fmla="*/ 5624 w 127954"/>
                <a:gd name="connsiteY4" fmla="*/ 172765 h 1727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954" h="172765">
                  <a:moveTo>
                    <a:pt x="5624" y="172765"/>
                  </a:moveTo>
                  <a:cubicBezTo>
                    <a:pt x="1390" y="100798"/>
                    <a:pt x="-2816" y="36050"/>
                    <a:pt x="2476" y="5358"/>
                  </a:cubicBezTo>
                  <a:cubicBezTo>
                    <a:pt x="43751" y="1125"/>
                    <a:pt x="82401" y="-5299"/>
                    <a:pt x="121464" y="7818"/>
                  </a:cubicBezTo>
                  <a:lnTo>
                    <a:pt x="127954" y="166706"/>
                  </a:lnTo>
                  <a:cubicBezTo>
                    <a:pt x="85254" y="162592"/>
                    <a:pt x="45841" y="166415"/>
                    <a:pt x="5624" y="172765"/>
                  </a:cubicBezTo>
                  <a:close/>
                </a:path>
              </a:pathLst>
            </a:custGeom>
            <a:ln>
              <a:solidFill>
                <a:schemeClr val="accent3">
                  <a:lumMod val="75000"/>
                </a:schemeClr>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B w="120650" prst="relaxedInset"/>
            </a:sp3d>
          </p:spPr>
          <p:style>
            <a:lnRef idx="1">
              <a:schemeClr val="accent3"/>
            </a:lnRef>
            <a:fillRef idx="2">
              <a:schemeClr val="accent3"/>
            </a:fillRef>
            <a:effectRef idx="1">
              <a:schemeClr val="accent3"/>
            </a:effectRef>
            <a:fontRef idx="minor">
              <a:schemeClr val="dk1"/>
            </a:fontRef>
          </p:style>
          <p:txBody>
            <a:bodyPr rtlCol="0" anchor="ctr"/>
            <a:lstStyle/>
            <a:p>
              <a:pPr algn="ctr" fontAlgn="auto">
                <a:spcBef>
                  <a:spcPts val="0"/>
                </a:spcBef>
                <a:spcAft>
                  <a:spcPts val="0"/>
                </a:spcAft>
              </a:pPr>
              <a:endParaRPr lang="en-US" sz="2000" dirty="0">
                <a:solidFill>
                  <a:schemeClr val="accent2">
                    <a:lumMod val="50000"/>
                  </a:schemeClr>
                </a:solidFill>
                <a:latin typeface="Bookman Old Style" pitchFamily="18" charset="0"/>
              </a:endParaRPr>
            </a:p>
          </p:txBody>
        </p:sp>
        <p:sp>
          <p:nvSpPr>
            <p:cNvPr id="136" name="Freeform 135"/>
            <p:cNvSpPr/>
            <p:nvPr/>
          </p:nvSpPr>
          <p:spPr>
            <a:xfrm rot="1805306">
              <a:off x="1279243" y="1421809"/>
              <a:ext cx="122703" cy="247723"/>
            </a:xfrm>
            <a:custGeom>
              <a:avLst/>
              <a:gdLst>
                <a:gd name="connsiteX0" fmla="*/ 5644 w 126294"/>
                <a:gd name="connsiteY0" fmla="*/ 196687 h 196687"/>
                <a:gd name="connsiteX1" fmla="*/ 2469 w 126294"/>
                <a:gd name="connsiteY1" fmla="*/ 22062 h 196687"/>
                <a:gd name="connsiteX2" fmla="*/ 126294 w 126294"/>
                <a:gd name="connsiteY2" fmla="*/ 9362 h 196687"/>
                <a:gd name="connsiteX3" fmla="*/ 126294 w 126294"/>
                <a:gd name="connsiteY3" fmla="*/ 177637 h 196687"/>
                <a:gd name="connsiteX4" fmla="*/ 5644 w 126294"/>
                <a:gd name="connsiteY4" fmla="*/ 196687 h 196687"/>
                <a:gd name="connsiteX0" fmla="*/ 384 w 121034"/>
                <a:gd name="connsiteY0" fmla="*/ 194799 h 194799"/>
                <a:gd name="connsiteX1" fmla="*/ 33529 w 121034"/>
                <a:gd name="connsiteY1" fmla="*/ 33455 h 194799"/>
                <a:gd name="connsiteX2" fmla="*/ 121034 w 121034"/>
                <a:gd name="connsiteY2" fmla="*/ 7474 h 194799"/>
                <a:gd name="connsiteX3" fmla="*/ 121034 w 121034"/>
                <a:gd name="connsiteY3" fmla="*/ 175749 h 194799"/>
                <a:gd name="connsiteX4" fmla="*/ 384 w 121034"/>
                <a:gd name="connsiteY4" fmla="*/ 194799 h 194799"/>
                <a:gd name="connsiteX0" fmla="*/ 384 w 152686"/>
                <a:gd name="connsiteY0" fmla="*/ 186357 h 186357"/>
                <a:gd name="connsiteX1" fmla="*/ 33529 w 152686"/>
                <a:gd name="connsiteY1" fmla="*/ 25013 h 186357"/>
                <a:gd name="connsiteX2" fmla="*/ 152686 w 152686"/>
                <a:gd name="connsiteY2" fmla="*/ 8774 h 186357"/>
                <a:gd name="connsiteX3" fmla="*/ 121034 w 152686"/>
                <a:gd name="connsiteY3" fmla="*/ 167307 h 186357"/>
                <a:gd name="connsiteX4" fmla="*/ 384 w 152686"/>
                <a:gd name="connsiteY4" fmla="*/ 186357 h 186357"/>
                <a:gd name="connsiteX0" fmla="*/ 231 w 152533"/>
                <a:gd name="connsiteY0" fmla="*/ 198007 h 198007"/>
                <a:gd name="connsiteX1" fmla="*/ 56749 w 152533"/>
                <a:gd name="connsiteY1" fmla="*/ 3066 h 198007"/>
                <a:gd name="connsiteX2" fmla="*/ 152533 w 152533"/>
                <a:gd name="connsiteY2" fmla="*/ 20424 h 198007"/>
                <a:gd name="connsiteX3" fmla="*/ 120881 w 152533"/>
                <a:gd name="connsiteY3" fmla="*/ 178957 h 198007"/>
                <a:gd name="connsiteX4" fmla="*/ 231 w 152533"/>
                <a:gd name="connsiteY4" fmla="*/ 198007 h 198007"/>
                <a:gd name="connsiteX0" fmla="*/ 317 w 152619"/>
                <a:gd name="connsiteY0" fmla="*/ 192246 h 192246"/>
                <a:gd name="connsiteX1" fmla="*/ 40739 w 152619"/>
                <a:gd name="connsiteY1" fmla="*/ 7911 h 192246"/>
                <a:gd name="connsiteX2" fmla="*/ 152619 w 152619"/>
                <a:gd name="connsiteY2" fmla="*/ 14663 h 192246"/>
                <a:gd name="connsiteX3" fmla="*/ 120967 w 152619"/>
                <a:gd name="connsiteY3" fmla="*/ 173196 h 192246"/>
                <a:gd name="connsiteX4" fmla="*/ 317 w 152619"/>
                <a:gd name="connsiteY4" fmla="*/ 192246 h 192246"/>
                <a:gd name="connsiteX0" fmla="*/ 317 w 152619"/>
                <a:gd name="connsiteY0" fmla="*/ 192246 h 205959"/>
                <a:gd name="connsiteX1" fmla="*/ 40739 w 152619"/>
                <a:gd name="connsiteY1" fmla="*/ 7911 h 205959"/>
                <a:gd name="connsiteX2" fmla="*/ 152619 w 152619"/>
                <a:gd name="connsiteY2" fmla="*/ 14663 h 205959"/>
                <a:gd name="connsiteX3" fmla="*/ 126457 w 152619"/>
                <a:gd name="connsiteY3" fmla="*/ 204931 h 205959"/>
                <a:gd name="connsiteX4" fmla="*/ 317 w 152619"/>
                <a:gd name="connsiteY4" fmla="*/ 192246 h 205959"/>
                <a:gd name="connsiteX0" fmla="*/ 3279 w 155581"/>
                <a:gd name="connsiteY0" fmla="*/ 192246 h 218993"/>
                <a:gd name="connsiteX1" fmla="*/ 43701 w 155581"/>
                <a:gd name="connsiteY1" fmla="*/ 7911 h 218993"/>
                <a:gd name="connsiteX2" fmla="*/ 155581 w 155581"/>
                <a:gd name="connsiteY2" fmla="*/ 14663 h 218993"/>
                <a:gd name="connsiteX3" fmla="*/ 129419 w 155581"/>
                <a:gd name="connsiteY3" fmla="*/ 204931 h 218993"/>
                <a:gd name="connsiteX4" fmla="*/ 17987 w 155581"/>
                <a:gd name="connsiteY4" fmla="*/ 207302 h 218993"/>
                <a:gd name="connsiteX5" fmla="*/ 3279 w 155581"/>
                <a:gd name="connsiteY5" fmla="*/ 192246 h 218993"/>
                <a:gd name="connsiteX0" fmla="*/ 3279 w 155581"/>
                <a:gd name="connsiteY0" fmla="*/ 192246 h 210297"/>
                <a:gd name="connsiteX1" fmla="*/ 43701 w 155581"/>
                <a:gd name="connsiteY1" fmla="*/ 7911 h 210297"/>
                <a:gd name="connsiteX2" fmla="*/ 155581 w 155581"/>
                <a:gd name="connsiteY2" fmla="*/ 14663 h 210297"/>
                <a:gd name="connsiteX3" fmla="*/ 129419 w 155581"/>
                <a:gd name="connsiteY3" fmla="*/ 204931 h 210297"/>
                <a:gd name="connsiteX4" fmla="*/ 17987 w 155581"/>
                <a:gd name="connsiteY4" fmla="*/ 207302 h 210297"/>
                <a:gd name="connsiteX5" fmla="*/ 3279 w 155581"/>
                <a:gd name="connsiteY5" fmla="*/ 192246 h 210297"/>
                <a:gd name="connsiteX0" fmla="*/ 3279 w 144009"/>
                <a:gd name="connsiteY0" fmla="*/ 185339 h 203390"/>
                <a:gd name="connsiteX1" fmla="*/ 43701 w 144009"/>
                <a:gd name="connsiteY1" fmla="*/ 1004 h 203390"/>
                <a:gd name="connsiteX2" fmla="*/ 144009 w 144009"/>
                <a:gd name="connsiteY2" fmla="*/ 31165 h 203390"/>
                <a:gd name="connsiteX3" fmla="*/ 129419 w 144009"/>
                <a:gd name="connsiteY3" fmla="*/ 198024 h 203390"/>
                <a:gd name="connsiteX4" fmla="*/ 17987 w 144009"/>
                <a:gd name="connsiteY4" fmla="*/ 200395 h 203390"/>
                <a:gd name="connsiteX5" fmla="*/ 3279 w 144009"/>
                <a:gd name="connsiteY5" fmla="*/ 185339 h 203390"/>
                <a:gd name="connsiteX0" fmla="*/ 3279 w 144009"/>
                <a:gd name="connsiteY0" fmla="*/ 195616 h 213667"/>
                <a:gd name="connsiteX1" fmla="*/ 43701 w 144009"/>
                <a:gd name="connsiteY1" fmla="*/ 11281 h 213667"/>
                <a:gd name="connsiteX2" fmla="*/ 52007 w 144009"/>
                <a:gd name="connsiteY2" fmla="*/ 26576 h 213667"/>
                <a:gd name="connsiteX3" fmla="*/ 144009 w 144009"/>
                <a:gd name="connsiteY3" fmla="*/ 41442 h 213667"/>
                <a:gd name="connsiteX4" fmla="*/ 129419 w 144009"/>
                <a:gd name="connsiteY4" fmla="*/ 208301 h 213667"/>
                <a:gd name="connsiteX5" fmla="*/ 17987 w 144009"/>
                <a:gd name="connsiteY5" fmla="*/ 210672 h 213667"/>
                <a:gd name="connsiteX6" fmla="*/ 3279 w 144009"/>
                <a:gd name="connsiteY6" fmla="*/ 195616 h 213667"/>
                <a:gd name="connsiteX0" fmla="*/ 3279 w 144009"/>
                <a:gd name="connsiteY0" fmla="*/ 172196 h 190247"/>
                <a:gd name="connsiteX1" fmla="*/ 52007 w 144009"/>
                <a:gd name="connsiteY1" fmla="*/ 3156 h 190247"/>
                <a:gd name="connsiteX2" fmla="*/ 144009 w 144009"/>
                <a:gd name="connsiteY2" fmla="*/ 18022 h 190247"/>
                <a:gd name="connsiteX3" fmla="*/ 129419 w 144009"/>
                <a:gd name="connsiteY3" fmla="*/ 184881 h 190247"/>
                <a:gd name="connsiteX4" fmla="*/ 17987 w 144009"/>
                <a:gd name="connsiteY4" fmla="*/ 187252 h 190247"/>
                <a:gd name="connsiteX5" fmla="*/ 3279 w 144009"/>
                <a:gd name="connsiteY5" fmla="*/ 172196 h 190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009" h="190247">
                  <a:moveTo>
                    <a:pt x="3279" y="172196"/>
                  </a:moveTo>
                  <a:cubicBezTo>
                    <a:pt x="8949" y="141513"/>
                    <a:pt x="28552" y="28852"/>
                    <a:pt x="52007" y="3156"/>
                  </a:cubicBezTo>
                  <a:cubicBezTo>
                    <a:pt x="68725" y="8183"/>
                    <a:pt x="131085" y="-14723"/>
                    <a:pt x="144009" y="18022"/>
                  </a:cubicBezTo>
                  <a:lnTo>
                    <a:pt x="129419" y="184881"/>
                  </a:lnTo>
                  <a:cubicBezTo>
                    <a:pt x="97068" y="178991"/>
                    <a:pt x="39010" y="189366"/>
                    <a:pt x="17987" y="187252"/>
                  </a:cubicBezTo>
                  <a:cubicBezTo>
                    <a:pt x="-3036" y="185138"/>
                    <a:pt x="-2133" y="202332"/>
                    <a:pt x="3279" y="172196"/>
                  </a:cubicBezTo>
                  <a:close/>
                </a:path>
              </a:pathLst>
            </a:custGeom>
            <a:ln>
              <a:solidFill>
                <a:schemeClr val="accent3">
                  <a:lumMod val="75000"/>
                </a:schemeClr>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B w="120650" prst="relaxedInset"/>
            </a:sp3d>
          </p:spPr>
          <p:style>
            <a:lnRef idx="1">
              <a:schemeClr val="accent3"/>
            </a:lnRef>
            <a:fillRef idx="2">
              <a:schemeClr val="accent3"/>
            </a:fillRef>
            <a:effectRef idx="1">
              <a:schemeClr val="accent3"/>
            </a:effectRef>
            <a:fontRef idx="minor">
              <a:schemeClr val="dk1"/>
            </a:fontRef>
          </p:style>
          <p:txBody>
            <a:bodyPr rtlCol="0" anchor="ctr"/>
            <a:lstStyle/>
            <a:p>
              <a:pPr algn="ctr" fontAlgn="auto">
                <a:spcBef>
                  <a:spcPts val="0"/>
                </a:spcBef>
                <a:spcAft>
                  <a:spcPts val="0"/>
                </a:spcAft>
              </a:pPr>
              <a:endParaRPr lang="en-US" sz="2000" dirty="0">
                <a:solidFill>
                  <a:schemeClr val="accent2">
                    <a:lumMod val="50000"/>
                  </a:schemeClr>
                </a:solidFill>
                <a:latin typeface="Bookman Old Style" pitchFamily="18" charset="0"/>
              </a:endParaRPr>
            </a:p>
          </p:txBody>
        </p:sp>
        <p:sp>
          <p:nvSpPr>
            <p:cNvPr id="137" name="Freeform 136"/>
            <p:cNvSpPr/>
            <p:nvPr/>
          </p:nvSpPr>
          <p:spPr>
            <a:xfrm rot="1306332">
              <a:off x="1442196" y="1362827"/>
              <a:ext cx="206210" cy="108204"/>
            </a:xfrm>
            <a:custGeom>
              <a:avLst/>
              <a:gdLst>
                <a:gd name="connsiteX0" fmla="*/ 5644 w 126294"/>
                <a:gd name="connsiteY0" fmla="*/ 196687 h 196687"/>
                <a:gd name="connsiteX1" fmla="*/ 2469 w 126294"/>
                <a:gd name="connsiteY1" fmla="*/ 22062 h 196687"/>
                <a:gd name="connsiteX2" fmla="*/ 126294 w 126294"/>
                <a:gd name="connsiteY2" fmla="*/ 9362 h 196687"/>
                <a:gd name="connsiteX3" fmla="*/ 126294 w 126294"/>
                <a:gd name="connsiteY3" fmla="*/ 177637 h 196687"/>
                <a:gd name="connsiteX4" fmla="*/ 5644 w 126294"/>
                <a:gd name="connsiteY4" fmla="*/ 196687 h 196687"/>
                <a:gd name="connsiteX0" fmla="*/ 290 w 120940"/>
                <a:gd name="connsiteY0" fmla="*/ 191130 h 191130"/>
                <a:gd name="connsiteX1" fmla="*/ 44816 w 120940"/>
                <a:gd name="connsiteY1" fmla="*/ 92582 h 191130"/>
                <a:gd name="connsiteX2" fmla="*/ 120940 w 120940"/>
                <a:gd name="connsiteY2" fmla="*/ 3805 h 191130"/>
                <a:gd name="connsiteX3" fmla="*/ 120940 w 120940"/>
                <a:gd name="connsiteY3" fmla="*/ 172080 h 191130"/>
                <a:gd name="connsiteX4" fmla="*/ 290 w 120940"/>
                <a:gd name="connsiteY4" fmla="*/ 191130 h 191130"/>
                <a:gd name="connsiteX0" fmla="*/ 290 w 207571"/>
                <a:gd name="connsiteY0" fmla="*/ 131973 h 131973"/>
                <a:gd name="connsiteX1" fmla="*/ 44816 w 207571"/>
                <a:gd name="connsiteY1" fmla="*/ 33425 h 131973"/>
                <a:gd name="connsiteX2" fmla="*/ 207571 w 207571"/>
                <a:gd name="connsiteY2" fmla="*/ 7477 h 131973"/>
                <a:gd name="connsiteX3" fmla="*/ 120940 w 207571"/>
                <a:gd name="connsiteY3" fmla="*/ 112923 h 131973"/>
                <a:gd name="connsiteX4" fmla="*/ 290 w 207571"/>
                <a:gd name="connsiteY4" fmla="*/ 131973 h 131973"/>
                <a:gd name="connsiteX0" fmla="*/ 290 w 224874"/>
                <a:gd name="connsiteY0" fmla="*/ 131973 h 131973"/>
                <a:gd name="connsiteX1" fmla="*/ 44816 w 224874"/>
                <a:gd name="connsiteY1" fmla="*/ 33425 h 131973"/>
                <a:gd name="connsiteX2" fmla="*/ 207571 w 224874"/>
                <a:gd name="connsiteY2" fmla="*/ 7477 h 131973"/>
                <a:gd name="connsiteX3" fmla="*/ 221932 w 224874"/>
                <a:gd name="connsiteY3" fmla="*/ 70759 h 131973"/>
                <a:gd name="connsiteX4" fmla="*/ 120940 w 224874"/>
                <a:gd name="connsiteY4" fmla="*/ 112923 h 131973"/>
                <a:gd name="connsiteX5" fmla="*/ 290 w 224874"/>
                <a:gd name="connsiteY5" fmla="*/ 131973 h 131973"/>
                <a:gd name="connsiteX0" fmla="*/ 290 w 224874"/>
                <a:gd name="connsiteY0" fmla="*/ 131973 h 141439"/>
                <a:gd name="connsiteX1" fmla="*/ 44816 w 224874"/>
                <a:gd name="connsiteY1" fmla="*/ 33425 h 141439"/>
                <a:gd name="connsiteX2" fmla="*/ 207571 w 224874"/>
                <a:gd name="connsiteY2" fmla="*/ 7477 h 141439"/>
                <a:gd name="connsiteX3" fmla="*/ 221932 w 224874"/>
                <a:gd name="connsiteY3" fmla="*/ 70759 h 141439"/>
                <a:gd name="connsiteX4" fmla="*/ 120940 w 224874"/>
                <a:gd name="connsiteY4" fmla="*/ 112923 h 141439"/>
                <a:gd name="connsiteX5" fmla="*/ 59452 w 224874"/>
                <a:gd name="connsiteY5" fmla="*/ 141439 h 141439"/>
                <a:gd name="connsiteX6" fmla="*/ 290 w 224874"/>
                <a:gd name="connsiteY6" fmla="*/ 131973 h 141439"/>
                <a:gd name="connsiteX0" fmla="*/ 32813 w 257397"/>
                <a:gd name="connsiteY0" fmla="*/ 131973 h 141439"/>
                <a:gd name="connsiteX1" fmla="*/ 1168 w 257397"/>
                <a:gd name="connsiteY1" fmla="*/ 121059 h 141439"/>
                <a:gd name="connsiteX2" fmla="*/ 77339 w 257397"/>
                <a:gd name="connsiteY2" fmla="*/ 33425 h 141439"/>
                <a:gd name="connsiteX3" fmla="*/ 240094 w 257397"/>
                <a:gd name="connsiteY3" fmla="*/ 7477 h 141439"/>
                <a:gd name="connsiteX4" fmla="*/ 254455 w 257397"/>
                <a:gd name="connsiteY4" fmla="*/ 70759 h 141439"/>
                <a:gd name="connsiteX5" fmla="*/ 153463 w 257397"/>
                <a:gd name="connsiteY5" fmla="*/ 112923 h 141439"/>
                <a:gd name="connsiteX6" fmla="*/ 91975 w 257397"/>
                <a:gd name="connsiteY6" fmla="*/ 141439 h 141439"/>
                <a:gd name="connsiteX7" fmla="*/ 32813 w 257397"/>
                <a:gd name="connsiteY7" fmla="*/ 131973 h 141439"/>
                <a:gd name="connsiteX0" fmla="*/ 32813 w 257397"/>
                <a:gd name="connsiteY0" fmla="*/ 131973 h 141439"/>
                <a:gd name="connsiteX1" fmla="*/ 1168 w 257397"/>
                <a:gd name="connsiteY1" fmla="*/ 121059 h 141439"/>
                <a:gd name="connsiteX2" fmla="*/ 77339 w 257397"/>
                <a:gd name="connsiteY2" fmla="*/ 33425 h 141439"/>
                <a:gd name="connsiteX3" fmla="*/ 240094 w 257397"/>
                <a:gd name="connsiteY3" fmla="*/ 7477 h 141439"/>
                <a:gd name="connsiteX4" fmla="*/ 254455 w 257397"/>
                <a:gd name="connsiteY4" fmla="*/ 70759 h 141439"/>
                <a:gd name="connsiteX5" fmla="*/ 153463 w 257397"/>
                <a:gd name="connsiteY5" fmla="*/ 112923 h 141439"/>
                <a:gd name="connsiteX6" fmla="*/ 91975 w 257397"/>
                <a:gd name="connsiteY6" fmla="*/ 141439 h 141439"/>
                <a:gd name="connsiteX7" fmla="*/ 32813 w 257397"/>
                <a:gd name="connsiteY7" fmla="*/ 131973 h 141439"/>
                <a:gd name="connsiteX0" fmla="*/ 32813 w 257397"/>
                <a:gd name="connsiteY0" fmla="*/ 132397 h 141863"/>
                <a:gd name="connsiteX1" fmla="*/ 1168 w 257397"/>
                <a:gd name="connsiteY1" fmla="*/ 121483 h 141863"/>
                <a:gd name="connsiteX2" fmla="*/ 102771 w 257397"/>
                <a:gd name="connsiteY2" fmla="*/ 30323 h 141863"/>
                <a:gd name="connsiteX3" fmla="*/ 240094 w 257397"/>
                <a:gd name="connsiteY3" fmla="*/ 7901 h 141863"/>
                <a:gd name="connsiteX4" fmla="*/ 254455 w 257397"/>
                <a:gd name="connsiteY4" fmla="*/ 71183 h 141863"/>
                <a:gd name="connsiteX5" fmla="*/ 153463 w 257397"/>
                <a:gd name="connsiteY5" fmla="*/ 113347 h 141863"/>
                <a:gd name="connsiteX6" fmla="*/ 91975 w 257397"/>
                <a:gd name="connsiteY6" fmla="*/ 141863 h 141863"/>
                <a:gd name="connsiteX7" fmla="*/ 32813 w 257397"/>
                <a:gd name="connsiteY7" fmla="*/ 132397 h 141863"/>
                <a:gd name="connsiteX0" fmla="*/ 32813 w 257397"/>
                <a:gd name="connsiteY0" fmla="*/ 134090 h 143556"/>
                <a:gd name="connsiteX1" fmla="*/ 1168 w 257397"/>
                <a:gd name="connsiteY1" fmla="*/ 123176 h 143556"/>
                <a:gd name="connsiteX2" fmla="*/ 102771 w 257397"/>
                <a:gd name="connsiteY2" fmla="*/ 32016 h 143556"/>
                <a:gd name="connsiteX3" fmla="*/ 240094 w 257397"/>
                <a:gd name="connsiteY3" fmla="*/ 9594 h 143556"/>
                <a:gd name="connsiteX4" fmla="*/ 254455 w 257397"/>
                <a:gd name="connsiteY4" fmla="*/ 72876 h 143556"/>
                <a:gd name="connsiteX5" fmla="*/ 153463 w 257397"/>
                <a:gd name="connsiteY5" fmla="*/ 115040 h 143556"/>
                <a:gd name="connsiteX6" fmla="*/ 91975 w 257397"/>
                <a:gd name="connsiteY6" fmla="*/ 143556 h 143556"/>
                <a:gd name="connsiteX7" fmla="*/ 32813 w 257397"/>
                <a:gd name="connsiteY7" fmla="*/ 134090 h 143556"/>
                <a:gd name="connsiteX0" fmla="*/ 32813 w 257397"/>
                <a:gd name="connsiteY0" fmla="*/ 132837 h 142303"/>
                <a:gd name="connsiteX1" fmla="*/ 1168 w 257397"/>
                <a:gd name="connsiteY1" fmla="*/ 121923 h 142303"/>
                <a:gd name="connsiteX2" fmla="*/ 109513 w 257397"/>
                <a:gd name="connsiteY2" fmla="*/ 38725 h 142303"/>
                <a:gd name="connsiteX3" fmla="*/ 240094 w 257397"/>
                <a:gd name="connsiteY3" fmla="*/ 8341 h 142303"/>
                <a:gd name="connsiteX4" fmla="*/ 254455 w 257397"/>
                <a:gd name="connsiteY4" fmla="*/ 71623 h 142303"/>
                <a:gd name="connsiteX5" fmla="*/ 153463 w 257397"/>
                <a:gd name="connsiteY5" fmla="*/ 113787 h 142303"/>
                <a:gd name="connsiteX6" fmla="*/ 91975 w 257397"/>
                <a:gd name="connsiteY6" fmla="*/ 142303 h 142303"/>
                <a:gd name="connsiteX7" fmla="*/ 32813 w 257397"/>
                <a:gd name="connsiteY7" fmla="*/ 132837 h 142303"/>
                <a:gd name="connsiteX0" fmla="*/ 32813 w 299780"/>
                <a:gd name="connsiteY0" fmla="*/ 139780 h 149246"/>
                <a:gd name="connsiteX1" fmla="*/ 1168 w 299780"/>
                <a:gd name="connsiteY1" fmla="*/ 128866 h 149246"/>
                <a:gd name="connsiteX2" fmla="*/ 109513 w 299780"/>
                <a:gd name="connsiteY2" fmla="*/ 45668 h 149246"/>
                <a:gd name="connsiteX3" fmla="*/ 299780 w 299780"/>
                <a:gd name="connsiteY3" fmla="*/ 7793 h 149246"/>
                <a:gd name="connsiteX4" fmla="*/ 254455 w 299780"/>
                <a:gd name="connsiteY4" fmla="*/ 78566 h 149246"/>
                <a:gd name="connsiteX5" fmla="*/ 153463 w 299780"/>
                <a:gd name="connsiteY5" fmla="*/ 120730 h 149246"/>
                <a:gd name="connsiteX6" fmla="*/ 91975 w 299780"/>
                <a:gd name="connsiteY6" fmla="*/ 149246 h 149246"/>
                <a:gd name="connsiteX7" fmla="*/ 32813 w 299780"/>
                <a:gd name="connsiteY7" fmla="*/ 139780 h 149246"/>
                <a:gd name="connsiteX0" fmla="*/ 32813 w 295104"/>
                <a:gd name="connsiteY0" fmla="*/ 131572 h 141038"/>
                <a:gd name="connsiteX1" fmla="*/ 1168 w 295104"/>
                <a:gd name="connsiteY1" fmla="*/ 120658 h 141038"/>
                <a:gd name="connsiteX2" fmla="*/ 109513 w 295104"/>
                <a:gd name="connsiteY2" fmla="*/ 37460 h 141038"/>
                <a:gd name="connsiteX3" fmla="*/ 295104 w 295104"/>
                <a:gd name="connsiteY3" fmla="*/ 8869 h 141038"/>
                <a:gd name="connsiteX4" fmla="*/ 254455 w 295104"/>
                <a:gd name="connsiteY4" fmla="*/ 70358 h 141038"/>
                <a:gd name="connsiteX5" fmla="*/ 153463 w 295104"/>
                <a:gd name="connsiteY5" fmla="*/ 112522 h 141038"/>
                <a:gd name="connsiteX6" fmla="*/ 91975 w 295104"/>
                <a:gd name="connsiteY6" fmla="*/ 141038 h 141038"/>
                <a:gd name="connsiteX7" fmla="*/ 32813 w 295104"/>
                <a:gd name="connsiteY7" fmla="*/ 131572 h 141038"/>
                <a:gd name="connsiteX0" fmla="*/ 32813 w 295104"/>
                <a:gd name="connsiteY0" fmla="*/ 131572 h 131865"/>
                <a:gd name="connsiteX1" fmla="*/ 1168 w 295104"/>
                <a:gd name="connsiteY1" fmla="*/ 120658 h 131865"/>
                <a:gd name="connsiteX2" fmla="*/ 109513 w 295104"/>
                <a:gd name="connsiteY2" fmla="*/ 37460 h 131865"/>
                <a:gd name="connsiteX3" fmla="*/ 295104 w 295104"/>
                <a:gd name="connsiteY3" fmla="*/ 8869 h 131865"/>
                <a:gd name="connsiteX4" fmla="*/ 254455 w 295104"/>
                <a:gd name="connsiteY4" fmla="*/ 70358 h 131865"/>
                <a:gd name="connsiteX5" fmla="*/ 153463 w 295104"/>
                <a:gd name="connsiteY5" fmla="*/ 112522 h 131865"/>
                <a:gd name="connsiteX6" fmla="*/ 139737 w 295104"/>
                <a:gd name="connsiteY6" fmla="*/ 114527 h 131865"/>
                <a:gd name="connsiteX7" fmla="*/ 32813 w 295104"/>
                <a:gd name="connsiteY7" fmla="*/ 131572 h 131865"/>
                <a:gd name="connsiteX0" fmla="*/ 32813 w 295104"/>
                <a:gd name="connsiteY0" fmla="*/ 131572 h 131572"/>
                <a:gd name="connsiteX1" fmla="*/ 1168 w 295104"/>
                <a:gd name="connsiteY1" fmla="*/ 120658 h 131572"/>
                <a:gd name="connsiteX2" fmla="*/ 109513 w 295104"/>
                <a:gd name="connsiteY2" fmla="*/ 37460 h 131572"/>
                <a:gd name="connsiteX3" fmla="*/ 295104 w 295104"/>
                <a:gd name="connsiteY3" fmla="*/ 8869 h 131572"/>
                <a:gd name="connsiteX4" fmla="*/ 254455 w 295104"/>
                <a:gd name="connsiteY4" fmla="*/ 70358 h 131572"/>
                <a:gd name="connsiteX5" fmla="*/ 153463 w 295104"/>
                <a:gd name="connsiteY5" fmla="*/ 112522 h 131572"/>
                <a:gd name="connsiteX6" fmla="*/ 32813 w 295104"/>
                <a:gd name="connsiteY6" fmla="*/ 131572 h 131572"/>
                <a:gd name="connsiteX0" fmla="*/ 152295 w 293936"/>
                <a:gd name="connsiteY0" fmla="*/ 112522 h 120658"/>
                <a:gd name="connsiteX1" fmla="*/ 0 w 293936"/>
                <a:gd name="connsiteY1" fmla="*/ 120658 h 120658"/>
                <a:gd name="connsiteX2" fmla="*/ 108345 w 293936"/>
                <a:gd name="connsiteY2" fmla="*/ 37460 h 120658"/>
                <a:gd name="connsiteX3" fmla="*/ 293936 w 293936"/>
                <a:gd name="connsiteY3" fmla="*/ 8869 h 120658"/>
                <a:gd name="connsiteX4" fmla="*/ 253287 w 293936"/>
                <a:gd name="connsiteY4" fmla="*/ 70358 h 120658"/>
                <a:gd name="connsiteX5" fmla="*/ 152295 w 293936"/>
                <a:gd name="connsiteY5" fmla="*/ 112522 h 120658"/>
                <a:gd name="connsiteX0" fmla="*/ 92072 w 233713"/>
                <a:gd name="connsiteY0" fmla="*/ 111699 h 111699"/>
                <a:gd name="connsiteX1" fmla="*/ 0 w 233713"/>
                <a:gd name="connsiteY1" fmla="*/ 81391 h 111699"/>
                <a:gd name="connsiteX2" fmla="*/ 48122 w 233713"/>
                <a:gd name="connsiteY2" fmla="*/ 36637 h 111699"/>
                <a:gd name="connsiteX3" fmla="*/ 233713 w 233713"/>
                <a:gd name="connsiteY3" fmla="*/ 8046 h 111699"/>
                <a:gd name="connsiteX4" fmla="*/ 193064 w 233713"/>
                <a:gd name="connsiteY4" fmla="*/ 69535 h 111699"/>
                <a:gd name="connsiteX5" fmla="*/ 92072 w 233713"/>
                <a:gd name="connsiteY5" fmla="*/ 111699 h 111699"/>
                <a:gd name="connsiteX0" fmla="*/ 99858 w 241499"/>
                <a:gd name="connsiteY0" fmla="*/ 111751 h 111751"/>
                <a:gd name="connsiteX1" fmla="*/ 0 w 241499"/>
                <a:gd name="connsiteY1" fmla="*/ 84093 h 111751"/>
                <a:gd name="connsiteX2" fmla="*/ 55908 w 241499"/>
                <a:gd name="connsiteY2" fmla="*/ 36689 h 111751"/>
                <a:gd name="connsiteX3" fmla="*/ 241499 w 241499"/>
                <a:gd name="connsiteY3" fmla="*/ 8098 h 111751"/>
                <a:gd name="connsiteX4" fmla="*/ 200850 w 241499"/>
                <a:gd name="connsiteY4" fmla="*/ 69587 h 111751"/>
                <a:gd name="connsiteX5" fmla="*/ 99858 w 241499"/>
                <a:gd name="connsiteY5" fmla="*/ 111751 h 111751"/>
                <a:gd name="connsiteX0" fmla="*/ 80659 w 242017"/>
                <a:gd name="connsiteY0" fmla="*/ 108204 h 108204"/>
                <a:gd name="connsiteX1" fmla="*/ 518 w 242017"/>
                <a:gd name="connsiteY1" fmla="*/ 84093 h 108204"/>
                <a:gd name="connsiteX2" fmla="*/ 56426 w 242017"/>
                <a:gd name="connsiteY2" fmla="*/ 36689 h 108204"/>
                <a:gd name="connsiteX3" fmla="*/ 242017 w 242017"/>
                <a:gd name="connsiteY3" fmla="*/ 8098 h 108204"/>
                <a:gd name="connsiteX4" fmla="*/ 201368 w 242017"/>
                <a:gd name="connsiteY4" fmla="*/ 69587 h 108204"/>
                <a:gd name="connsiteX5" fmla="*/ 80659 w 242017"/>
                <a:gd name="connsiteY5" fmla="*/ 108204 h 108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2017" h="108204">
                  <a:moveTo>
                    <a:pt x="80659" y="108204"/>
                  </a:moveTo>
                  <a:cubicBezTo>
                    <a:pt x="53945" y="100167"/>
                    <a:pt x="4557" y="96012"/>
                    <a:pt x="518" y="84093"/>
                  </a:cubicBezTo>
                  <a:cubicBezTo>
                    <a:pt x="-3521" y="72174"/>
                    <a:pt x="16176" y="49355"/>
                    <a:pt x="56426" y="36689"/>
                  </a:cubicBezTo>
                  <a:cubicBezTo>
                    <a:pt x="96676" y="24023"/>
                    <a:pt x="220850" y="-17302"/>
                    <a:pt x="242017" y="8098"/>
                  </a:cubicBezTo>
                  <a:cubicBezTo>
                    <a:pt x="227776" y="27120"/>
                    <a:pt x="215609" y="50565"/>
                    <a:pt x="201368" y="69587"/>
                  </a:cubicBezTo>
                  <a:lnTo>
                    <a:pt x="80659" y="108204"/>
                  </a:lnTo>
                  <a:close/>
                </a:path>
              </a:pathLst>
            </a:custGeom>
            <a:ln>
              <a:solidFill>
                <a:schemeClr val="accent3">
                  <a:lumMod val="75000"/>
                </a:schemeClr>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B w="120650" prst="relaxedInset"/>
            </a:sp3d>
          </p:spPr>
          <p:style>
            <a:lnRef idx="1">
              <a:schemeClr val="accent3"/>
            </a:lnRef>
            <a:fillRef idx="2">
              <a:schemeClr val="accent3"/>
            </a:fillRef>
            <a:effectRef idx="1">
              <a:schemeClr val="accent3"/>
            </a:effectRef>
            <a:fontRef idx="minor">
              <a:schemeClr val="dk1"/>
            </a:fontRef>
          </p:style>
          <p:txBody>
            <a:bodyPr rtlCol="0" anchor="ctr"/>
            <a:lstStyle/>
            <a:p>
              <a:pPr algn="ctr" fontAlgn="auto">
                <a:spcBef>
                  <a:spcPts val="0"/>
                </a:spcBef>
                <a:spcAft>
                  <a:spcPts val="0"/>
                </a:spcAft>
              </a:pPr>
              <a:endParaRPr lang="en-US" sz="2000" dirty="0">
                <a:solidFill>
                  <a:schemeClr val="accent2">
                    <a:lumMod val="50000"/>
                  </a:schemeClr>
                </a:solidFill>
                <a:latin typeface="Bookman Old Style" pitchFamily="18" charset="0"/>
              </a:endParaRPr>
            </a:p>
          </p:txBody>
        </p:sp>
        <p:sp>
          <p:nvSpPr>
            <p:cNvPr id="138" name="Freeform 137"/>
            <p:cNvSpPr/>
            <p:nvPr/>
          </p:nvSpPr>
          <p:spPr>
            <a:xfrm flipH="1">
              <a:off x="1935208" y="3575386"/>
              <a:ext cx="126294" cy="196687"/>
            </a:xfrm>
            <a:custGeom>
              <a:avLst/>
              <a:gdLst>
                <a:gd name="connsiteX0" fmla="*/ 5644 w 126294"/>
                <a:gd name="connsiteY0" fmla="*/ 196687 h 196687"/>
                <a:gd name="connsiteX1" fmla="*/ 2469 w 126294"/>
                <a:gd name="connsiteY1" fmla="*/ 22062 h 196687"/>
                <a:gd name="connsiteX2" fmla="*/ 126294 w 126294"/>
                <a:gd name="connsiteY2" fmla="*/ 9362 h 196687"/>
                <a:gd name="connsiteX3" fmla="*/ 126294 w 126294"/>
                <a:gd name="connsiteY3" fmla="*/ 177637 h 196687"/>
                <a:gd name="connsiteX4" fmla="*/ 5644 w 126294"/>
                <a:gd name="connsiteY4" fmla="*/ 196687 h 1966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294" h="196687">
                  <a:moveTo>
                    <a:pt x="5644" y="196687"/>
                  </a:moveTo>
                  <a:cubicBezTo>
                    <a:pt x="1410" y="124720"/>
                    <a:pt x="-2823" y="52754"/>
                    <a:pt x="2469" y="22062"/>
                  </a:cubicBezTo>
                  <a:cubicBezTo>
                    <a:pt x="43744" y="17829"/>
                    <a:pt x="105127" y="-16038"/>
                    <a:pt x="126294" y="9362"/>
                  </a:cubicBezTo>
                  <a:lnTo>
                    <a:pt x="126294" y="177637"/>
                  </a:lnTo>
                  <a:lnTo>
                    <a:pt x="5644" y="196687"/>
                  </a:lnTo>
                  <a:close/>
                </a:path>
              </a:pathLst>
            </a:custGeom>
            <a:ln>
              <a:solidFill>
                <a:schemeClr val="accent3">
                  <a:lumMod val="75000"/>
                </a:schemeClr>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B w="120650" prst="relaxedInset"/>
            </a:sp3d>
          </p:spPr>
          <p:style>
            <a:lnRef idx="1">
              <a:schemeClr val="accent3"/>
            </a:lnRef>
            <a:fillRef idx="2">
              <a:schemeClr val="accent3"/>
            </a:fillRef>
            <a:effectRef idx="1">
              <a:schemeClr val="accent3"/>
            </a:effectRef>
            <a:fontRef idx="minor">
              <a:schemeClr val="dk1"/>
            </a:fontRef>
          </p:style>
          <p:txBody>
            <a:bodyPr rtlCol="0" anchor="ctr"/>
            <a:lstStyle/>
            <a:p>
              <a:pPr algn="ctr" fontAlgn="auto">
                <a:spcBef>
                  <a:spcPts val="0"/>
                </a:spcBef>
                <a:spcAft>
                  <a:spcPts val="0"/>
                </a:spcAft>
              </a:pPr>
              <a:endParaRPr lang="en-US" sz="2000" dirty="0">
                <a:solidFill>
                  <a:schemeClr val="accent2">
                    <a:lumMod val="50000"/>
                  </a:schemeClr>
                </a:solidFill>
                <a:latin typeface="Bookman Old Style" pitchFamily="18" charset="0"/>
              </a:endParaRPr>
            </a:p>
          </p:txBody>
        </p:sp>
        <p:sp>
          <p:nvSpPr>
            <p:cNvPr id="139" name="Freeform 138"/>
            <p:cNvSpPr/>
            <p:nvPr/>
          </p:nvSpPr>
          <p:spPr>
            <a:xfrm flipH="1">
              <a:off x="1935208" y="3362661"/>
              <a:ext cx="126294" cy="196687"/>
            </a:xfrm>
            <a:custGeom>
              <a:avLst/>
              <a:gdLst>
                <a:gd name="connsiteX0" fmla="*/ 5644 w 126294"/>
                <a:gd name="connsiteY0" fmla="*/ 196687 h 196687"/>
                <a:gd name="connsiteX1" fmla="*/ 2469 w 126294"/>
                <a:gd name="connsiteY1" fmla="*/ 22062 h 196687"/>
                <a:gd name="connsiteX2" fmla="*/ 126294 w 126294"/>
                <a:gd name="connsiteY2" fmla="*/ 9362 h 196687"/>
                <a:gd name="connsiteX3" fmla="*/ 126294 w 126294"/>
                <a:gd name="connsiteY3" fmla="*/ 177637 h 196687"/>
                <a:gd name="connsiteX4" fmla="*/ 5644 w 126294"/>
                <a:gd name="connsiteY4" fmla="*/ 196687 h 1966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294" h="196687">
                  <a:moveTo>
                    <a:pt x="5644" y="196687"/>
                  </a:moveTo>
                  <a:cubicBezTo>
                    <a:pt x="1410" y="124720"/>
                    <a:pt x="-2823" y="52754"/>
                    <a:pt x="2469" y="22062"/>
                  </a:cubicBezTo>
                  <a:cubicBezTo>
                    <a:pt x="43744" y="17829"/>
                    <a:pt x="105127" y="-16038"/>
                    <a:pt x="126294" y="9362"/>
                  </a:cubicBezTo>
                  <a:lnTo>
                    <a:pt x="126294" y="177637"/>
                  </a:lnTo>
                  <a:lnTo>
                    <a:pt x="5644" y="196687"/>
                  </a:lnTo>
                  <a:close/>
                </a:path>
              </a:pathLst>
            </a:custGeom>
            <a:ln>
              <a:solidFill>
                <a:schemeClr val="accent3">
                  <a:lumMod val="75000"/>
                </a:schemeClr>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B w="120650" prst="relaxedInset"/>
            </a:sp3d>
          </p:spPr>
          <p:style>
            <a:lnRef idx="1">
              <a:schemeClr val="accent3"/>
            </a:lnRef>
            <a:fillRef idx="2">
              <a:schemeClr val="accent3"/>
            </a:fillRef>
            <a:effectRef idx="1">
              <a:schemeClr val="accent3"/>
            </a:effectRef>
            <a:fontRef idx="minor">
              <a:schemeClr val="dk1"/>
            </a:fontRef>
          </p:style>
          <p:txBody>
            <a:bodyPr rtlCol="0" anchor="ctr"/>
            <a:lstStyle/>
            <a:p>
              <a:pPr algn="ctr" fontAlgn="auto">
                <a:spcBef>
                  <a:spcPts val="0"/>
                </a:spcBef>
                <a:spcAft>
                  <a:spcPts val="0"/>
                </a:spcAft>
              </a:pPr>
              <a:endParaRPr lang="en-US" sz="2000" dirty="0">
                <a:solidFill>
                  <a:schemeClr val="accent2">
                    <a:lumMod val="50000"/>
                  </a:schemeClr>
                </a:solidFill>
                <a:latin typeface="Bookman Old Style" pitchFamily="18" charset="0"/>
              </a:endParaRPr>
            </a:p>
          </p:txBody>
        </p:sp>
        <p:sp>
          <p:nvSpPr>
            <p:cNvPr id="140" name="Freeform 139"/>
            <p:cNvSpPr/>
            <p:nvPr/>
          </p:nvSpPr>
          <p:spPr>
            <a:xfrm flipH="1">
              <a:off x="1935208" y="3149936"/>
              <a:ext cx="126294" cy="196687"/>
            </a:xfrm>
            <a:custGeom>
              <a:avLst/>
              <a:gdLst>
                <a:gd name="connsiteX0" fmla="*/ 5644 w 126294"/>
                <a:gd name="connsiteY0" fmla="*/ 196687 h 196687"/>
                <a:gd name="connsiteX1" fmla="*/ 2469 w 126294"/>
                <a:gd name="connsiteY1" fmla="*/ 22062 h 196687"/>
                <a:gd name="connsiteX2" fmla="*/ 126294 w 126294"/>
                <a:gd name="connsiteY2" fmla="*/ 9362 h 196687"/>
                <a:gd name="connsiteX3" fmla="*/ 126294 w 126294"/>
                <a:gd name="connsiteY3" fmla="*/ 177637 h 196687"/>
                <a:gd name="connsiteX4" fmla="*/ 5644 w 126294"/>
                <a:gd name="connsiteY4" fmla="*/ 196687 h 1966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294" h="196687">
                  <a:moveTo>
                    <a:pt x="5644" y="196687"/>
                  </a:moveTo>
                  <a:cubicBezTo>
                    <a:pt x="1410" y="124720"/>
                    <a:pt x="-2823" y="52754"/>
                    <a:pt x="2469" y="22062"/>
                  </a:cubicBezTo>
                  <a:cubicBezTo>
                    <a:pt x="43744" y="17829"/>
                    <a:pt x="105127" y="-16038"/>
                    <a:pt x="126294" y="9362"/>
                  </a:cubicBezTo>
                  <a:lnTo>
                    <a:pt x="126294" y="177637"/>
                  </a:lnTo>
                  <a:lnTo>
                    <a:pt x="5644" y="196687"/>
                  </a:lnTo>
                  <a:close/>
                </a:path>
              </a:pathLst>
            </a:custGeom>
            <a:ln>
              <a:solidFill>
                <a:schemeClr val="accent3">
                  <a:lumMod val="75000"/>
                </a:schemeClr>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B w="120650" prst="relaxedInset"/>
            </a:sp3d>
          </p:spPr>
          <p:style>
            <a:lnRef idx="1">
              <a:schemeClr val="accent3"/>
            </a:lnRef>
            <a:fillRef idx="2">
              <a:schemeClr val="accent3"/>
            </a:fillRef>
            <a:effectRef idx="1">
              <a:schemeClr val="accent3"/>
            </a:effectRef>
            <a:fontRef idx="minor">
              <a:schemeClr val="dk1"/>
            </a:fontRef>
          </p:style>
          <p:txBody>
            <a:bodyPr rtlCol="0" anchor="ctr"/>
            <a:lstStyle/>
            <a:p>
              <a:pPr algn="ctr" fontAlgn="auto">
                <a:spcBef>
                  <a:spcPts val="0"/>
                </a:spcBef>
                <a:spcAft>
                  <a:spcPts val="0"/>
                </a:spcAft>
              </a:pPr>
              <a:endParaRPr lang="en-US" sz="2000" dirty="0">
                <a:solidFill>
                  <a:schemeClr val="accent2">
                    <a:lumMod val="50000"/>
                  </a:schemeClr>
                </a:solidFill>
                <a:latin typeface="Bookman Old Style" pitchFamily="18" charset="0"/>
              </a:endParaRPr>
            </a:p>
          </p:txBody>
        </p:sp>
        <p:sp>
          <p:nvSpPr>
            <p:cNvPr id="141" name="Freeform 140"/>
            <p:cNvSpPr/>
            <p:nvPr/>
          </p:nvSpPr>
          <p:spPr>
            <a:xfrm rot="21347656" flipH="1">
              <a:off x="1925683" y="2930861"/>
              <a:ext cx="126294" cy="196687"/>
            </a:xfrm>
            <a:custGeom>
              <a:avLst/>
              <a:gdLst>
                <a:gd name="connsiteX0" fmla="*/ 5644 w 126294"/>
                <a:gd name="connsiteY0" fmla="*/ 196687 h 196687"/>
                <a:gd name="connsiteX1" fmla="*/ 2469 w 126294"/>
                <a:gd name="connsiteY1" fmla="*/ 22062 h 196687"/>
                <a:gd name="connsiteX2" fmla="*/ 126294 w 126294"/>
                <a:gd name="connsiteY2" fmla="*/ 9362 h 196687"/>
                <a:gd name="connsiteX3" fmla="*/ 126294 w 126294"/>
                <a:gd name="connsiteY3" fmla="*/ 177637 h 196687"/>
                <a:gd name="connsiteX4" fmla="*/ 5644 w 126294"/>
                <a:gd name="connsiteY4" fmla="*/ 196687 h 1966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294" h="196687">
                  <a:moveTo>
                    <a:pt x="5644" y="196687"/>
                  </a:moveTo>
                  <a:cubicBezTo>
                    <a:pt x="1410" y="124720"/>
                    <a:pt x="-2823" y="52754"/>
                    <a:pt x="2469" y="22062"/>
                  </a:cubicBezTo>
                  <a:cubicBezTo>
                    <a:pt x="43744" y="17829"/>
                    <a:pt x="105127" y="-16038"/>
                    <a:pt x="126294" y="9362"/>
                  </a:cubicBezTo>
                  <a:lnTo>
                    <a:pt x="126294" y="177637"/>
                  </a:lnTo>
                  <a:lnTo>
                    <a:pt x="5644" y="196687"/>
                  </a:lnTo>
                  <a:close/>
                </a:path>
              </a:pathLst>
            </a:custGeom>
            <a:ln>
              <a:solidFill>
                <a:schemeClr val="accent3">
                  <a:lumMod val="75000"/>
                </a:schemeClr>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B w="120650" prst="relaxedInset"/>
            </a:sp3d>
          </p:spPr>
          <p:style>
            <a:lnRef idx="1">
              <a:schemeClr val="accent3"/>
            </a:lnRef>
            <a:fillRef idx="2">
              <a:schemeClr val="accent3"/>
            </a:fillRef>
            <a:effectRef idx="1">
              <a:schemeClr val="accent3"/>
            </a:effectRef>
            <a:fontRef idx="minor">
              <a:schemeClr val="dk1"/>
            </a:fontRef>
          </p:style>
          <p:txBody>
            <a:bodyPr rtlCol="0" anchor="ctr"/>
            <a:lstStyle/>
            <a:p>
              <a:pPr algn="ctr" fontAlgn="auto">
                <a:spcBef>
                  <a:spcPts val="0"/>
                </a:spcBef>
                <a:spcAft>
                  <a:spcPts val="0"/>
                </a:spcAft>
              </a:pPr>
              <a:endParaRPr lang="en-US" sz="2000" dirty="0">
                <a:solidFill>
                  <a:schemeClr val="accent2">
                    <a:lumMod val="50000"/>
                  </a:schemeClr>
                </a:solidFill>
                <a:latin typeface="Bookman Old Style" pitchFamily="18" charset="0"/>
              </a:endParaRPr>
            </a:p>
          </p:txBody>
        </p:sp>
        <p:sp>
          <p:nvSpPr>
            <p:cNvPr id="142" name="Freeform 141"/>
            <p:cNvSpPr/>
            <p:nvPr/>
          </p:nvSpPr>
          <p:spPr>
            <a:xfrm rot="21347656" flipH="1">
              <a:off x="1922508" y="2714960"/>
              <a:ext cx="126294" cy="196687"/>
            </a:xfrm>
            <a:custGeom>
              <a:avLst/>
              <a:gdLst>
                <a:gd name="connsiteX0" fmla="*/ 5644 w 126294"/>
                <a:gd name="connsiteY0" fmla="*/ 196687 h 196687"/>
                <a:gd name="connsiteX1" fmla="*/ 2469 w 126294"/>
                <a:gd name="connsiteY1" fmla="*/ 22062 h 196687"/>
                <a:gd name="connsiteX2" fmla="*/ 126294 w 126294"/>
                <a:gd name="connsiteY2" fmla="*/ 9362 h 196687"/>
                <a:gd name="connsiteX3" fmla="*/ 126294 w 126294"/>
                <a:gd name="connsiteY3" fmla="*/ 177637 h 196687"/>
                <a:gd name="connsiteX4" fmla="*/ 5644 w 126294"/>
                <a:gd name="connsiteY4" fmla="*/ 196687 h 1966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294" h="196687">
                  <a:moveTo>
                    <a:pt x="5644" y="196687"/>
                  </a:moveTo>
                  <a:cubicBezTo>
                    <a:pt x="1410" y="124720"/>
                    <a:pt x="-2823" y="52754"/>
                    <a:pt x="2469" y="22062"/>
                  </a:cubicBezTo>
                  <a:cubicBezTo>
                    <a:pt x="43744" y="17829"/>
                    <a:pt x="105127" y="-16038"/>
                    <a:pt x="126294" y="9362"/>
                  </a:cubicBezTo>
                  <a:lnTo>
                    <a:pt x="126294" y="177637"/>
                  </a:lnTo>
                  <a:lnTo>
                    <a:pt x="5644" y="196687"/>
                  </a:lnTo>
                  <a:close/>
                </a:path>
              </a:pathLst>
            </a:custGeom>
            <a:ln>
              <a:solidFill>
                <a:schemeClr val="accent3">
                  <a:lumMod val="75000"/>
                </a:schemeClr>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B w="120650" prst="relaxedInset"/>
            </a:sp3d>
          </p:spPr>
          <p:style>
            <a:lnRef idx="1">
              <a:schemeClr val="accent3"/>
            </a:lnRef>
            <a:fillRef idx="2">
              <a:schemeClr val="accent3"/>
            </a:fillRef>
            <a:effectRef idx="1">
              <a:schemeClr val="accent3"/>
            </a:effectRef>
            <a:fontRef idx="minor">
              <a:schemeClr val="dk1"/>
            </a:fontRef>
          </p:style>
          <p:txBody>
            <a:bodyPr rtlCol="0" anchor="ctr"/>
            <a:lstStyle/>
            <a:p>
              <a:pPr algn="ctr" fontAlgn="auto">
                <a:spcBef>
                  <a:spcPts val="0"/>
                </a:spcBef>
                <a:spcAft>
                  <a:spcPts val="0"/>
                </a:spcAft>
              </a:pPr>
              <a:endParaRPr lang="en-US" sz="2000" dirty="0">
                <a:solidFill>
                  <a:schemeClr val="accent2">
                    <a:lumMod val="50000"/>
                  </a:schemeClr>
                </a:solidFill>
                <a:latin typeface="Bookman Old Style" pitchFamily="18" charset="0"/>
              </a:endParaRPr>
            </a:p>
          </p:txBody>
        </p:sp>
        <p:sp>
          <p:nvSpPr>
            <p:cNvPr id="143" name="Freeform 142"/>
            <p:cNvSpPr/>
            <p:nvPr/>
          </p:nvSpPr>
          <p:spPr>
            <a:xfrm rot="21347656" flipH="1">
              <a:off x="1909808" y="2495884"/>
              <a:ext cx="126294" cy="196687"/>
            </a:xfrm>
            <a:custGeom>
              <a:avLst/>
              <a:gdLst>
                <a:gd name="connsiteX0" fmla="*/ 5644 w 126294"/>
                <a:gd name="connsiteY0" fmla="*/ 196687 h 196687"/>
                <a:gd name="connsiteX1" fmla="*/ 2469 w 126294"/>
                <a:gd name="connsiteY1" fmla="*/ 22062 h 196687"/>
                <a:gd name="connsiteX2" fmla="*/ 126294 w 126294"/>
                <a:gd name="connsiteY2" fmla="*/ 9362 h 196687"/>
                <a:gd name="connsiteX3" fmla="*/ 126294 w 126294"/>
                <a:gd name="connsiteY3" fmla="*/ 177637 h 196687"/>
                <a:gd name="connsiteX4" fmla="*/ 5644 w 126294"/>
                <a:gd name="connsiteY4" fmla="*/ 196687 h 1966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294" h="196687">
                  <a:moveTo>
                    <a:pt x="5644" y="196687"/>
                  </a:moveTo>
                  <a:cubicBezTo>
                    <a:pt x="1410" y="124720"/>
                    <a:pt x="-2823" y="52754"/>
                    <a:pt x="2469" y="22062"/>
                  </a:cubicBezTo>
                  <a:cubicBezTo>
                    <a:pt x="43744" y="17829"/>
                    <a:pt x="105127" y="-16038"/>
                    <a:pt x="126294" y="9362"/>
                  </a:cubicBezTo>
                  <a:lnTo>
                    <a:pt x="126294" y="177637"/>
                  </a:lnTo>
                  <a:lnTo>
                    <a:pt x="5644" y="196687"/>
                  </a:lnTo>
                  <a:close/>
                </a:path>
              </a:pathLst>
            </a:custGeom>
            <a:ln>
              <a:solidFill>
                <a:schemeClr val="accent3">
                  <a:lumMod val="75000"/>
                </a:schemeClr>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B w="120650" prst="relaxedInset"/>
            </a:sp3d>
          </p:spPr>
          <p:style>
            <a:lnRef idx="1">
              <a:schemeClr val="accent3"/>
            </a:lnRef>
            <a:fillRef idx="2">
              <a:schemeClr val="accent3"/>
            </a:fillRef>
            <a:effectRef idx="1">
              <a:schemeClr val="accent3"/>
            </a:effectRef>
            <a:fontRef idx="minor">
              <a:schemeClr val="dk1"/>
            </a:fontRef>
          </p:style>
          <p:txBody>
            <a:bodyPr rtlCol="0" anchor="ctr"/>
            <a:lstStyle/>
            <a:p>
              <a:pPr algn="ctr" fontAlgn="auto">
                <a:spcBef>
                  <a:spcPts val="0"/>
                </a:spcBef>
                <a:spcAft>
                  <a:spcPts val="0"/>
                </a:spcAft>
              </a:pPr>
              <a:endParaRPr lang="en-US" sz="2000" dirty="0">
                <a:solidFill>
                  <a:schemeClr val="accent2">
                    <a:lumMod val="50000"/>
                  </a:schemeClr>
                </a:solidFill>
                <a:latin typeface="Bookman Old Style" pitchFamily="18" charset="0"/>
              </a:endParaRPr>
            </a:p>
          </p:txBody>
        </p:sp>
        <p:sp>
          <p:nvSpPr>
            <p:cNvPr id="144" name="Freeform 143"/>
            <p:cNvSpPr/>
            <p:nvPr/>
          </p:nvSpPr>
          <p:spPr>
            <a:xfrm rot="21053297" flipH="1">
              <a:off x="1893933" y="2273635"/>
              <a:ext cx="126294" cy="196687"/>
            </a:xfrm>
            <a:custGeom>
              <a:avLst/>
              <a:gdLst>
                <a:gd name="connsiteX0" fmla="*/ 5644 w 126294"/>
                <a:gd name="connsiteY0" fmla="*/ 196687 h 196687"/>
                <a:gd name="connsiteX1" fmla="*/ 2469 w 126294"/>
                <a:gd name="connsiteY1" fmla="*/ 22062 h 196687"/>
                <a:gd name="connsiteX2" fmla="*/ 126294 w 126294"/>
                <a:gd name="connsiteY2" fmla="*/ 9362 h 196687"/>
                <a:gd name="connsiteX3" fmla="*/ 126294 w 126294"/>
                <a:gd name="connsiteY3" fmla="*/ 177637 h 196687"/>
                <a:gd name="connsiteX4" fmla="*/ 5644 w 126294"/>
                <a:gd name="connsiteY4" fmla="*/ 196687 h 1966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294" h="196687">
                  <a:moveTo>
                    <a:pt x="5644" y="196687"/>
                  </a:moveTo>
                  <a:cubicBezTo>
                    <a:pt x="1410" y="124720"/>
                    <a:pt x="-2823" y="52754"/>
                    <a:pt x="2469" y="22062"/>
                  </a:cubicBezTo>
                  <a:cubicBezTo>
                    <a:pt x="43744" y="17829"/>
                    <a:pt x="105127" y="-16038"/>
                    <a:pt x="126294" y="9362"/>
                  </a:cubicBezTo>
                  <a:lnTo>
                    <a:pt x="126294" y="177637"/>
                  </a:lnTo>
                  <a:lnTo>
                    <a:pt x="5644" y="196687"/>
                  </a:lnTo>
                  <a:close/>
                </a:path>
              </a:pathLst>
            </a:custGeom>
            <a:ln>
              <a:solidFill>
                <a:schemeClr val="accent3">
                  <a:lumMod val="75000"/>
                </a:schemeClr>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B w="120650" prst="relaxedInset"/>
            </a:sp3d>
          </p:spPr>
          <p:style>
            <a:lnRef idx="1">
              <a:schemeClr val="accent3"/>
            </a:lnRef>
            <a:fillRef idx="2">
              <a:schemeClr val="accent3"/>
            </a:fillRef>
            <a:effectRef idx="1">
              <a:schemeClr val="accent3"/>
            </a:effectRef>
            <a:fontRef idx="minor">
              <a:schemeClr val="dk1"/>
            </a:fontRef>
          </p:style>
          <p:txBody>
            <a:bodyPr rtlCol="0" anchor="ctr"/>
            <a:lstStyle/>
            <a:p>
              <a:pPr algn="ctr" fontAlgn="auto">
                <a:spcBef>
                  <a:spcPts val="0"/>
                </a:spcBef>
                <a:spcAft>
                  <a:spcPts val="0"/>
                </a:spcAft>
              </a:pPr>
              <a:endParaRPr lang="en-US" sz="2000" dirty="0">
                <a:solidFill>
                  <a:schemeClr val="accent2">
                    <a:lumMod val="50000"/>
                  </a:schemeClr>
                </a:solidFill>
                <a:latin typeface="Bookman Old Style" pitchFamily="18" charset="0"/>
              </a:endParaRPr>
            </a:p>
          </p:txBody>
        </p:sp>
        <p:sp>
          <p:nvSpPr>
            <p:cNvPr id="145" name="Freeform 144"/>
            <p:cNvSpPr/>
            <p:nvPr/>
          </p:nvSpPr>
          <p:spPr>
            <a:xfrm rot="20887054" flipH="1">
              <a:off x="1859007" y="2054559"/>
              <a:ext cx="126294" cy="196687"/>
            </a:xfrm>
            <a:custGeom>
              <a:avLst/>
              <a:gdLst>
                <a:gd name="connsiteX0" fmla="*/ 5644 w 126294"/>
                <a:gd name="connsiteY0" fmla="*/ 196687 h 196687"/>
                <a:gd name="connsiteX1" fmla="*/ 2469 w 126294"/>
                <a:gd name="connsiteY1" fmla="*/ 22062 h 196687"/>
                <a:gd name="connsiteX2" fmla="*/ 126294 w 126294"/>
                <a:gd name="connsiteY2" fmla="*/ 9362 h 196687"/>
                <a:gd name="connsiteX3" fmla="*/ 126294 w 126294"/>
                <a:gd name="connsiteY3" fmla="*/ 177637 h 196687"/>
                <a:gd name="connsiteX4" fmla="*/ 5644 w 126294"/>
                <a:gd name="connsiteY4" fmla="*/ 196687 h 1966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294" h="196687">
                  <a:moveTo>
                    <a:pt x="5644" y="196687"/>
                  </a:moveTo>
                  <a:cubicBezTo>
                    <a:pt x="1410" y="124720"/>
                    <a:pt x="-2823" y="52754"/>
                    <a:pt x="2469" y="22062"/>
                  </a:cubicBezTo>
                  <a:cubicBezTo>
                    <a:pt x="43744" y="17829"/>
                    <a:pt x="105127" y="-16038"/>
                    <a:pt x="126294" y="9362"/>
                  </a:cubicBezTo>
                  <a:lnTo>
                    <a:pt x="126294" y="177637"/>
                  </a:lnTo>
                  <a:lnTo>
                    <a:pt x="5644" y="196687"/>
                  </a:lnTo>
                  <a:close/>
                </a:path>
              </a:pathLst>
            </a:custGeom>
            <a:ln>
              <a:solidFill>
                <a:schemeClr val="accent3">
                  <a:lumMod val="75000"/>
                </a:schemeClr>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B w="120650" prst="relaxedInset"/>
            </a:sp3d>
          </p:spPr>
          <p:style>
            <a:lnRef idx="1">
              <a:schemeClr val="accent3"/>
            </a:lnRef>
            <a:fillRef idx="2">
              <a:schemeClr val="accent3"/>
            </a:fillRef>
            <a:effectRef idx="1">
              <a:schemeClr val="accent3"/>
            </a:effectRef>
            <a:fontRef idx="minor">
              <a:schemeClr val="dk1"/>
            </a:fontRef>
          </p:style>
          <p:txBody>
            <a:bodyPr rtlCol="0" anchor="ctr"/>
            <a:lstStyle/>
            <a:p>
              <a:pPr algn="ctr" fontAlgn="auto">
                <a:spcBef>
                  <a:spcPts val="0"/>
                </a:spcBef>
                <a:spcAft>
                  <a:spcPts val="0"/>
                </a:spcAft>
              </a:pPr>
              <a:endParaRPr lang="en-US" sz="2000" dirty="0">
                <a:solidFill>
                  <a:schemeClr val="accent2">
                    <a:lumMod val="50000"/>
                  </a:schemeClr>
                </a:solidFill>
                <a:latin typeface="Bookman Old Style" pitchFamily="18" charset="0"/>
              </a:endParaRPr>
            </a:p>
          </p:txBody>
        </p:sp>
        <p:sp>
          <p:nvSpPr>
            <p:cNvPr id="146" name="Freeform 145"/>
            <p:cNvSpPr/>
            <p:nvPr/>
          </p:nvSpPr>
          <p:spPr>
            <a:xfrm rot="20767054" flipH="1">
              <a:off x="1813039" y="1838660"/>
              <a:ext cx="116630" cy="196687"/>
            </a:xfrm>
            <a:custGeom>
              <a:avLst/>
              <a:gdLst>
                <a:gd name="connsiteX0" fmla="*/ 5644 w 126294"/>
                <a:gd name="connsiteY0" fmla="*/ 196687 h 196687"/>
                <a:gd name="connsiteX1" fmla="*/ 2469 w 126294"/>
                <a:gd name="connsiteY1" fmla="*/ 22062 h 196687"/>
                <a:gd name="connsiteX2" fmla="*/ 126294 w 126294"/>
                <a:gd name="connsiteY2" fmla="*/ 9362 h 196687"/>
                <a:gd name="connsiteX3" fmla="*/ 126294 w 126294"/>
                <a:gd name="connsiteY3" fmla="*/ 177637 h 196687"/>
                <a:gd name="connsiteX4" fmla="*/ 5644 w 126294"/>
                <a:gd name="connsiteY4" fmla="*/ 196687 h 1966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294" h="196687">
                  <a:moveTo>
                    <a:pt x="5644" y="196687"/>
                  </a:moveTo>
                  <a:cubicBezTo>
                    <a:pt x="1410" y="124720"/>
                    <a:pt x="-2823" y="52754"/>
                    <a:pt x="2469" y="22062"/>
                  </a:cubicBezTo>
                  <a:cubicBezTo>
                    <a:pt x="43744" y="17829"/>
                    <a:pt x="105127" y="-16038"/>
                    <a:pt x="126294" y="9362"/>
                  </a:cubicBezTo>
                  <a:lnTo>
                    <a:pt x="126294" y="177637"/>
                  </a:lnTo>
                  <a:lnTo>
                    <a:pt x="5644" y="196687"/>
                  </a:lnTo>
                  <a:close/>
                </a:path>
              </a:pathLst>
            </a:custGeom>
            <a:ln>
              <a:solidFill>
                <a:schemeClr val="accent3">
                  <a:lumMod val="75000"/>
                </a:schemeClr>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B w="120650" prst="relaxedInset"/>
            </a:sp3d>
          </p:spPr>
          <p:style>
            <a:lnRef idx="1">
              <a:schemeClr val="accent3"/>
            </a:lnRef>
            <a:fillRef idx="2">
              <a:schemeClr val="accent3"/>
            </a:fillRef>
            <a:effectRef idx="1">
              <a:schemeClr val="accent3"/>
            </a:effectRef>
            <a:fontRef idx="minor">
              <a:schemeClr val="dk1"/>
            </a:fontRef>
          </p:style>
          <p:txBody>
            <a:bodyPr rtlCol="0" anchor="ctr"/>
            <a:lstStyle/>
            <a:p>
              <a:pPr algn="ctr" fontAlgn="auto">
                <a:spcBef>
                  <a:spcPts val="0"/>
                </a:spcBef>
                <a:spcAft>
                  <a:spcPts val="0"/>
                </a:spcAft>
              </a:pPr>
              <a:endParaRPr lang="en-US" sz="2000" dirty="0">
                <a:solidFill>
                  <a:schemeClr val="accent2">
                    <a:lumMod val="50000"/>
                  </a:schemeClr>
                </a:solidFill>
                <a:latin typeface="Bookman Old Style" pitchFamily="18" charset="0"/>
              </a:endParaRPr>
            </a:p>
          </p:txBody>
        </p:sp>
        <p:sp>
          <p:nvSpPr>
            <p:cNvPr id="147" name="Freeform 146"/>
            <p:cNvSpPr/>
            <p:nvPr/>
          </p:nvSpPr>
          <p:spPr>
            <a:xfrm rot="20293668" flipH="1">
              <a:off x="1756212" y="1633957"/>
              <a:ext cx="107609" cy="196687"/>
            </a:xfrm>
            <a:custGeom>
              <a:avLst/>
              <a:gdLst>
                <a:gd name="connsiteX0" fmla="*/ 5644 w 126294"/>
                <a:gd name="connsiteY0" fmla="*/ 196687 h 196687"/>
                <a:gd name="connsiteX1" fmla="*/ 2469 w 126294"/>
                <a:gd name="connsiteY1" fmla="*/ 22062 h 196687"/>
                <a:gd name="connsiteX2" fmla="*/ 126294 w 126294"/>
                <a:gd name="connsiteY2" fmla="*/ 9362 h 196687"/>
                <a:gd name="connsiteX3" fmla="*/ 126294 w 126294"/>
                <a:gd name="connsiteY3" fmla="*/ 177637 h 196687"/>
                <a:gd name="connsiteX4" fmla="*/ 5644 w 126294"/>
                <a:gd name="connsiteY4" fmla="*/ 196687 h 1966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294" h="196687">
                  <a:moveTo>
                    <a:pt x="5644" y="196687"/>
                  </a:moveTo>
                  <a:cubicBezTo>
                    <a:pt x="1410" y="124720"/>
                    <a:pt x="-2823" y="52754"/>
                    <a:pt x="2469" y="22062"/>
                  </a:cubicBezTo>
                  <a:cubicBezTo>
                    <a:pt x="43744" y="17829"/>
                    <a:pt x="105127" y="-16038"/>
                    <a:pt x="126294" y="9362"/>
                  </a:cubicBezTo>
                  <a:lnTo>
                    <a:pt x="126294" y="177637"/>
                  </a:lnTo>
                  <a:lnTo>
                    <a:pt x="5644" y="196687"/>
                  </a:lnTo>
                  <a:close/>
                </a:path>
              </a:pathLst>
            </a:custGeom>
            <a:ln>
              <a:solidFill>
                <a:schemeClr val="accent3">
                  <a:lumMod val="75000"/>
                </a:schemeClr>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B w="120650" prst="relaxedInset"/>
            </a:sp3d>
          </p:spPr>
          <p:style>
            <a:lnRef idx="1">
              <a:schemeClr val="accent3"/>
            </a:lnRef>
            <a:fillRef idx="2">
              <a:schemeClr val="accent3"/>
            </a:fillRef>
            <a:effectRef idx="1">
              <a:schemeClr val="accent3"/>
            </a:effectRef>
            <a:fontRef idx="minor">
              <a:schemeClr val="dk1"/>
            </a:fontRef>
          </p:style>
          <p:txBody>
            <a:bodyPr rtlCol="0" anchor="ctr"/>
            <a:lstStyle/>
            <a:p>
              <a:pPr algn="ctr" fontAlgn="auto">
                <a:spcBef>
                  <a:spcPts val="0"/>
                </a:spcBef>
                <a:spcAft>
                  <a:spcPts val="0"/>
                </a:spcAft>
              </a:pPr>
              <a:endParaRPr lang="en-US" sz="2000" dirty="0">
                <a:solidFill>
                  <a:schemeClr val="accent2">
                    <a:lumMod val="50000"/>
                  </a:schemeClr>
                </a:solidFill>
                <a:latin typeface="Bookman Old Style" pitchFamily="18" charset="0"/>
              </a:endParaRPr>
            </a:p>
          </p:txBody>
        </p:sp>
        <p:sp>
          <p:nvSpPr>
            <p:cNvPr id="148" name="Freeform 147"/>
            <p:cNvSpPr/>
            <p:nvPr/>
          </p:nvSpPr>
          <p:spPr>
            <a:xfrm rot="20293668" flipH="1">
              <a:off x="1647846" y="1439296"/>
              <a:ext cx="130039" cy="192246"/>
            </a:xfrm>
            <a:custGeom>
              <a:avLst/>
              <a:gdLst>
                <a:gd name="connsiteX0" fmla="*/ 5644 w 126294"/>
                <a:gd name="connsiteY0" fmla="*/ 196687 h 196687"/>
                <a:gd name="connsiteX1" fmla="*/ 2469 w 126294"/>
                <a:gd name="connsiteY1" fmla="*/ 22062 h 196687"/>
                <a:gd name="connsiteX2" fmla="*/ 126294 w 126294"/>
                <a:gd name="connsiteY2" fmla="*/ 9362 h 196687"/>
                <a:gd name="connsiteX3" fmla="*/ 126294 w 126294"/>
                <a:gd name="connsiteY3" fmla="*/ 177637 h 196687"/>
                <a:gd name="connsiteX4" fmla="*/ 5644 w 126294"/>
                <a:gd name="connsiteY4" fmla="*/ 196687 h 196687"/>
                <a:gd name="connsiteX0" fmla="*/ 384 w 121034"/>
                <a:gd name="connsiteY0" fmla="*/ 194799 h 194799"/>
                <a:gd name="connsiteX1" fmla="*/ 33529 w 121034"/>
                <a:gd name="connsiteY1" fmla="*/ 33455 h 194799"/>
                <a:gd name="connsiteX2" fmla="*/ 121034 w 121034"/>
                <a:gd name="connsiteY2" fmla="*/ 7474 h 194799"/>
                <a:gd name="connsiteX3" fmla="*/ 121034 w 121034"/>
                <a:gd name="connsiteY3" fmla="*/ 175749 h 194799"/>
                <a:gd name="connsiteX4" fmla="*/ 384 w 121034"/>
                <a:gd name="connsiteY4" fmla="*/ 194799 h 194799"/>
                <a:gd name="connsiteX0" fmla="*/ 384 w 152686"/>
                <a:gd name="connsiteY0" fmla="*/ 186357 h 186357"/>
                <a:gd name="connsiteX1" fmla="*/ 33529 w 152686"/>
                <a:gd name="connsiteY1" fmla="*/ 25013 h 186357"/>
                <a:gd name="connsiteX2" fmla="*/ 152686 w 152686"/>
                <a:gd name="connsiteY2" fmla="*/ 8774 h 186357"/>
                <a:gd name="connsiteX3" fmla="*/ 121034 w 152686"/>
                <a:gd name="connsiteY3" fmla="*/ 167307 h 186357"/>
                <a:gd name="connsiteX4" fmla="*/ 384 w 152686"/>
                <a:gd name="connsiteY4" fmla="*/ 186357 h 186357"/>
                <a:gd name="connsiteX0" fmla="*/ 231 w 152533"/>
                <a:gd name="connsiteY0" fmla="*/ 198007 h 198007"/>
                <a:gd name="connsiteX1" fmla="*/ 56749 w 152533"/>
                <a:gd name="connsiteY1" fmla="*/ 3066 h 198007"/>
                <a:gd name="connsiteX2" fmla="*/ 152533 w 152533"/>
                <a:gd name="connsiteY2" fmla="*/ 20424 h 198007"/>
                <a:gd name="connsiteX3" fmla="*/ 120881 w 152533"/>
                <a:gd name="connsiteY3" fmla="*/ 178957 h 198007"/>
                <a:gd name="connsiteX4" fmla="*/ 231 w 152533"/>
                <a:gd name="connsiteY4" fmla="*/ 198007 h 198007"/>
                <a:gd name="connsiteX0" fmla="*/ 317 w 152619"/>
                <a:gd name="connsiteY0" fmla="*/ 192246 h 192246"/>
                <a:gd name="connsiteX1" fmla="*/ 40739 w 152619"/>
                <a:gd name="connsiteY1" fmla="*/ 7911 h 192246"/>
                <a:gd name="connsiteX2" fmla="*/ 152619 w 152619"/>
                <a:gd name="connsiteY2" fmla="*/ 14663 h 192246"/>
                <a:gd name="connsiteX3" fmla="*/ 120967 w 152619"/>
                <a:gd name="connsiteY3" fmla="*/ 173196 h 192246"/>
                <a:gd name="connsiteX4" fmla="*/ 317 w 152619"/>
                <a:gd name="connsiteY4" fmla="*/ 192246 h 1922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619" h="192246">
                  <a:moveTo>
                    <a:pt x="317" y="192246"/>
                  </a:moveTo>
                  <a:cubicBezTo>
                    <a:pt x="-3917" y="120279"/>
                    <a:pt x="35447" y="38603"/>
                    <a:pt x="40739" y="7911"/>
                  </a:cubicBezTo>
                  <a:cubicBezTo>
                    <a:pt x="82014" y="3678"/>
                    <a:pt x="131452" y="-10737"/>
                    <a:pt x="152619" y="14663"/>
                  </a:cubicBezTo>
                  <a:lnTo>
                    <a:pt x="120967" y="173196"/>
                  </a:lnTo>
                  <a:lnTo>
                    <a:pt x="317" y="192246"/>
                  </a:lnTo>
                  <a:close/>
                </a:path>
              </a:pathLst>
            </a:custGeom>
            <a:ln>
              <a:solidFill>
                <a:schemeClr val="accent3">
                  <a:lumMod val="75000"/>
                </a:schemeClr>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B w="120650" prst="relaxedInset"/>
            </a:sp3d>
          </p:spPr>
          <p:style>
            <a:lnRef idx="1">
              <a:schemeClr val="accent3"/>
            </a:lnRef>
            <a:fillRef idx="2">
              <a:schemeClr val="accent3"/>
            </a:fillRef>
            <a:effectRef idx="1">
              <a:schemeClr val="accent3"/>
            </a:effectRef>
            <a:fontRef idx="minor">
              <a:schemeClr val="dk1"/>
            </a:fontRef>
          </p:style>
          <p:txBody>
            <a:bodyPr rtlCol="0" anchor="ctr"/>
            <a:lstStyle/>
            <a:p>
              <a:pPr algn="ctr" fontAlgn="auto">
                <a:spcBef>
                  <a:spcPts val="0"/>
                </a:spcBef>
                <a:spcAft>
                  <a:spcPts val="0"/>
                </a:spcAft>
              </a:pPr>
              <a:endParaRPr lang="en-US" sz="2000" dirty="0">
                <a:solidFill>
                  <a:schemeClr val="accent2">
                    <a:lumMod val="50000"/>
                  </a:schemeClr>
                </a:solidFill>
                <a:latin typeface="Bookman Old Style" pitchFamily="18" charset="0"/>
              </a:endParaRPr>
            </a:p>
          </p:txBody>
        </p:sp>
      </p:grpSp>
      <p:grpSp>
        <p:nvGrpSpPr>
          <p:cNvPr id="149" name="Group 148"/>
          <p:cNvGrpSpPr/>
          <p:nvPr/>
        </p:nvGrpSpPr>
        <p:grpSpPr>
          <a:xfrm>
            <a:off x="6096000" y="898525"/>
            <a:ext cx="1216816" cy="1805729"/>
            <a:chOff x="991434" y="4181270"/>
            <a:chExt cx="1557162" cy="2235897"/>
          </a:xfrm>
        </p:grpSpPr>
        <p:sp>
          <p:nvSpPr>
            <p:cNvPr id="150" name="Freeform 149"/>
            <p:cNvSpPr/>
            <p:nvPr/>
          </p:nvSpPr>
          <p:spPr>
            <a:xfrm>
              <a:off x="991434" y="4181270"/>
              <a:ext cx="1557162" cy="2235897"/>
            </a:xfrm>
            <a:custGeom>
              <a:avLst/>
              <a:gdLst>
                <a:gd name="connsiteX0" fmla="*/ 89231 w 1245401"/>
                <a:gd name="connsiteY0" fmla="*/ 2439074 h 2474156"/>
                <a:gd name="connsiteX1" fmla="*/ 1244931 w 1245401"/>
                <a:gd name="connsiteY1" fmla="*/ 2432724 h 2474156"/>
                <a:gd name="connsiteX2" fmla="*/ 1244931 w 1245401"/>
                <a:gd name="connsiteY2" fmla="*/ 2381924 h 2474156"/>
                <a:gd name="connsiteX3" fmla="*/ 1238581 w 1245401"/>
                <a:gd name="connsiteY3" fmla="*/ 2045374 h 2474156"/>
                <a:gd name="connsiteX4" fmla="*/ 1181431 w 1245401"/>
                <a:gd name="connsiteY4" fmla="*/ 1207174 h 2474156"/>
                <a:gd name="connsiteX5" fmla="*/ 1029031 w 1245401"/>
                <a:gd name="connsiteY5" fmla="*/ 426124 h 2474156"/>
                <a:gd name="connsiteX6" fmla="*/ 781381 w 1245401"/>
                <a:gd name="connsiteY6" fmla="*/ 95924 h 2474156"/>
                <a:gd name="connsiteX7" fmla="*/ 635331 w 1245401"/>
                <a:gd name="connsiteY7" fmla="*/ 674 h 2474156"/>
                <a:gd name="connsiteX8" fmla="*/ 470231 w 1245401"/>
                <a:gd name="connsiteY8" fmla="*/ 70524 h 2474156"/>
                <a:gd name="connsiteX9" fmla="*/ 292431 w 1245401"/>
                <a:gd name="connsiteY9" fmla="*/ 356274 h 2474156"/>
                <a:gd name="connsiteX10" fmla="*/ 127331 w 1245401"/>
                <a:gd name="connsiteY10" fmla="*/ 1029374 h 2474156"/>
                <a:gd name="connsiteX11" fmla="*/ 82881 w 1245401"/>
                <a:gd name="connsiteY11" fmla="*/ 1943774 h 2474156"/>
                <a:gd name="connsiteX12" fmla="*/ 89231 w 1245401"/>
                <a:gd name="connsiteY12" fmla="*/ 2439074 h 2474156"/>
                <a:gd name="connsiteX0" fmla="*/ 89231 w 1245401"/>
                <a:gd name="connsiteY0" fmla="*/ 2439074 h 2474156"/>
                <a:gd name="connsiteX1" fmla="*/ 1244931 w 1245401"/>
                <a:gd name="connsiteY1" fmla="*/ 2432724 h 2474156"/>
                <a:gd name="connsiteX2" fmla="*/ 1244931 w 1245401"/>
                <a:gd name="connsiteY2" fmla="*/ 2381924 h 2474156"/>
                <a:gd name="connsiteX3" fmla="*/ 1238581 w 1245401"/>
                <a:gd name="connsiteY3" fmla="*/ 2045374 h 2474156"/>
                <a:gd name="connsiteX4" fmla="*/ 1181431 w 1245401"/>
                <a:gd name="connsiteY4" fmla="*/ 1207174 h 2474156"/>
                <a:gd name="connsiteX5" fmla="*/ 1029031 w 1245401"/>
                <a:gd name="connsiteY5" fmla="*/ 426124 h 2474156"/>
                <a:gd name="connsiteX6" fmla="*/ 781381 w 1245401"/>
                <a:gd name="connsiteY6" fmla="*/ 95924 h 2474156"/>
                <a:gd name="connsiteX7" fmla="*/ 635331 w 1245401"/>
                <a:gd name="connsiteY7" fmla="*/ 674 h 2474156"/>
                <a:gd name="connsiteX8" fmla="*/ 470231 w 1245401"/>
                <a:gd name="connsiteY8" fmla="*/ 70524 h 2474156"/>
                <a:gd name="connsiteX9" fmla="*/ 292431 w 1245401"/>
                <a:gd name="connsiteY9" fmla="*/ 356274 h 2474156"/>
                <a:gd name="connsiteX10" fmla="*/ 127331 w 1245401"/>
                <a:gd name="connsiteY10" fmla="*/ 1029374 h 2474156"/>
                <a:gd name="connsiteX11" fmla="*/ 82881 w 1245401"/>
                <a:gd name="connsiteY11" fmla="*/ 1943774 h 2474156"/>
                <a:gd name="connsiteX12" fmla="*/ 89231 w 1245401"/>
                <a:gd name="connsiteY12" fmla="*/ 2439074 h 2474156"/>
                <a:gd name="connsiteX0" fmla="*/ 9654 w 1165824"/>
                <a:gd name="connsiteY0" fmla="*/ 2439074 h 2474156"/>
                <a:gd name="connsiteX1" fmla="*/ 1165354 w 1165824"/>
                <a:gd name="connsiteY1" fmla="*/ 2432724 h 2474156"/>
                <a:gd name="connsiteX2" fmla="*/ 1165354 w 1165824"/>
                <a:gd name="connsiteY2" fmla="*/ 2381924 h 2474156"/>
                <a:gd name="connsiteX3" fmla="*/ 1159004 w 1165824"/>
                <a:gd name="connsiteY3" fmla="*/ 2045374 h 2474156"/>
                <a:gd name="connsiteX4" fmla="*/ 1101854 w 1165824"/>
                <a:gd name="connsiteY4" fmla="*/ 1207174 h 2474156"/>
                <a:gd name="connsiteX5" fmla="*/ 949454 w 1165824"/>
                <a:gd name="connsiteY5" fmla="*/ 426124 h 2474156"/>
                <a:gd name="connsiteX6" fmla="*/ 701804 w 1165824"/>
                <a:gd name="connsiteY6" fmla="*/ 95924 h 2474156"/>
                <a:gd name="connsiteX7" fmla="*/ 555754 w 1165824"/>
                <a:gd name="connsiteY7" fmla="*/ 674 h 2474156"/>
                <a:gd name="connsiteX8" fmla="*/ 390654 w 1165824"/>
                <a:gd name="connsiteY8" fmla="*/ 70524 h 2474156"/>
                <a:gd name="connsiteX9" fmla="*/ 212854 w 1165824"/>
                <a:gd name="connsiteY9" fmla="*/ 356274 h 2474156"/>
                <a:gd name="connsiteX10" fmla="*/ 47754 w 1165824"/>
                <a:gd name="connsiteY10" fmla="*/ 1029374 h 2474156"/>
                <a:gd name="connsiteX11" fmla="*/ 3304 w 1165824"/>
                <a:gd name="connsiteY11" fmla="*/ 1943774 h 2474156"/>
                <a:gd name="connsiteX12" fmla="*/ 9654 w 1165824"/>
                <a:gd name="connsiteY12" fmla="*/ 2439074 h 2474156"/>
                <a:gd name="connsiteX0" fmla="*/ 9654 w 1165824"/>
                <a:gd name="connsiteY0" fmla="*/ 2439074 h 2439074"/>
                <a:gd name="connsiteX1" fmla="*/ 1165354 w 1165824"/>
                <a:gd name="connsiteY1" fmla="*/ 2432724 h 2439074"/>
                <a:gd name="connsiteX2" fmla="*/ 1165354 w 1165824"/>
                <a:gd name="connsiteY2" fmla="*/ 2381924 h 2439074"/>
                <a:gd name="connsiteX3" fmla="*/ 1159004 w 1165824"/>
                <a:gd name="connsiteY3" fmla="*/ 2045374 h 2439074"/>
                <a:gd name="connsiteX4" fmla="*/ 1101854 w 1165824"/>
                <a:gd name="connsiteY4" fmla="*/ 1207174 h 2439074"/>
                <a:gd name="connsiteX5" fmla="*/ 949454 w 1165824"/>
                <a:gd name="connsiteY5" fmla="*/ 426124 h 2439074"/>
                <a:gd name="connsiteX6" fmla="*/ 701804 w 1165824"/>
                <a:gd name="connsiteY6" fmla="*/ 95924 h 2439074"/>
                <a:gd name="connsiteX7" fmla="*/ 555754 w 1165824"/>
                <a:gd name="connsiteY7" fmla="*/ 674 h 2439074"/>
                <a:gd name="connsiteX8" fmla="*/ 390654 w 1165824"/>
                <a:gd name="connsiteY8" fmla="*/ 70524 h 2439074"/>
                <a:gd name="connsiteX9" fmla="*/ 212854 w 1165824"/>
                <a:gd name="connsiteY9" fmla="*/ 356274 h 2439074"/>
                <a:gd name="connsiteX10" fmla="*/ 47754 w 1165824"/>
                <a:gd name="connsiteY10" fmla="*/ 1029374 h 2439074"/>
                <a:gd name="connsiteX11" fmla="*/ 3304 w 1165824"/>
                <a:gd name="connsiteY11" fmla="*/ 1943774 h 2439074"/>
                <a:gd name="connsiteX12" fmla="*/ 9654 w 1165824"/>
                <a:gd name="connsiteY12" fmla="*/ 2439074 h 2439074"/>
                <a:gd name="connsiteX0" fmla="*/ 9654 w 1165824"/>
                <a:gd name="connsiteY0" fmla="*/ 2438573 h 2438573"/>
                <a:gd name="connsiteX1" fmla="*/ 1165354 w 1165824"/>
                <a:gd name="connsiteY1" fmla="*/ 2432223 h 2438573"/>
                <a:gd name="connsiteX2" fmla="*/ 1165354 w 1165824"/>
                <a:gd name="connsiteY2" fmla="*/ 2381423 h 2438573"/>
                <a:gd name="connsiteX3" fmla="*/ 1159004 w 1165824"/>
                <a:gd name="connsiteY3" fmla="*/ 2044873 h 2438573"/>
                <a:gd name="connsiteX4" fmla="*/ 1101854 w 1165824"/>
                <a:gd name="connsiteY4" fmla="*/ 1206673 h 2438573"/>
                <a:gd name="connsiteX5" fmla="*/ 949454 w 1165824"/>
                <a:gd name="connsiteY5" fmla="*/ 425623 h 2438573"/>
                <a:gd name="connsiteX6" fmla="*/ 768479 w 1165824"/>
                <a:gd name="connsiteY6" fmla="*/ 81135 h 2438573"/>
                <a:gd name="connsiteX7" fmla="*/ 555754 w 1165824"/>
                <a:gd name="connsiteY7" fmla="*/ 173 h 2438573"/>
                <a:gd name="connsiteX8" fmla="*/ 390654 w 1165824"/>
                <a:gd name="connsiteY8" fmla="*/ 70023 h 2438573"/>
                <a:gd name="connsiteX9" fmla="*/ 212854 w 1165824"/>
                <a:gd name="connsiteY9" fmla="*/ 355773 h 2438573"/>
                <a:gd name="connsiteX10" fmla="*/ 47754 w 1165824"/>
                <a:gd name="connsiteY10" fmla="*/ 1028873 h 2438573"/>
                <a:gd name="connsiteX11" fmla="*/ 3304 w 1165824"/>
                <a:gd name="connsiteY11" fmla="*/ 1943273 h 2438573"/>
                <a:gd name="connsiteX12" fmla="*/ 9654 w 1165824"/>
                <a:gd name="connsiteY12" fmla="*/ 2438573 h 2438573"/>
                <a:gd name="connsiteX0" fmla="*/ 9654 w 1165824"/>
                <a:gd name="connsiteY0" fmla="*/ 2438573 h 2438573"/>
                <a:gd name="connsiteX1" fmla="*/ 1165354 w 1165824"/>
                <a:gd name="connsiteY1" fmla="*/ 2432223 h 2438573"/>
                <a:gd name="connsiteX2" fmla="*/ 1165354 w 1165824"/>
                <a:gd name="connsiteY2" fmla="*/ 2381423 h 2438573"/>
                <a:gd name="connsiteX3" fmla="*/ 1159004 w 1165824"/>
                <a:gd name="connsiteY3" fmla="*/ 2044873 h 2438573"/>
                <a:gd name="connsiteX4" fmla="*/ 1113760 w 1165824"/>
                <a:gd name="connsiteY4" fmla="*/ 1182860 h 2438573"/>
                <a:gd name="connsiteX5" fmla="*/ 949454 w 1165824"/>
                <a:gd name="connsiteY5" fmla="*/ 425623 h 2438573"/>
                <a:gd name="connsiteX6" fmla="*/ 768479 w 1165824"/>
                <a:gd name="connsiteY6" fmla="*/ 81135 h 2438573"/>
                <a:gd name="connsiteX7" fmla="*/ 555754 w 1165824"/>
                <a:gd name="connsiteY7" fmla="*/ 173 h 2438573"/>
                <a:gd name="connsiteX8" fmla="*/ 390654 w 1165824"/>
                <a:gd name="connsiteY8" fmla="*/ 70023 h 2438573"/>
                <a:gd name="connsiteX9" fmla="*/ 212854 w 1165824"/>
                <a:gd name="connsiteY9" fmla="*/ 355773 h 2438573"/>
                <a:gd name="connsiteX10" fmla="*/ 47754 w 1165824"/>
                <a:gd name="connsiteY10" fmla="*/ 1028873 h 2438573"/>
                <a:gd name="connsiteX11" fmla="*/ 3304 w 1165824"/>
                <a:gd name="connsiteY11" fmla="*/ 1943273 h 2438573"/>
                <a:gd name="connsiteX12" fmla="*/ 9654 w 1165824"/>
                <a:gd name="connsiteY12" fmla="*/ 2438573 h 2438573"/>
                <a:gd name="connsiteX0" fmla="*/ 9654 w 1165824"/>
                <a:gd name="connsiteY0" fmla="*/ 2438573 h 2438573"/>
                <a:gd name="connsiteX1" fmla="*/ 1165354 w 1165824"/>
                <a:gd name="connsiteY1" fmla="*/ 2432223 h 2438573"/>
                <a:gd name="connsiteX2" fmla="*/ 1165354 w 1165824"/>
                <a:gd name="connsiteY2" fmla="*/ 2381423 h 2438573"/>
                <a:gd name="connsiteX3" fmla="*/ 1159004 w 1165824"/>
                <a:gd name="connsiteY3" fmla="*/ 2044873 h 2438573"/>
                <a:gd name="connsiteX4" fmla="*/ 1106616 w 1165824"/>
                <a:gd name="connsiteY4" fmla="*/ 1182860 h 2438573"/>
                <a:gd name="connsiteX5" fmla="*/ 949454 w 1165824"/>
                <a:gd name="connsiteY5" fmla="*/ 425623 h 2438573"/>
                <a:gd name="connsiteX6" fmla="*/ 768479 w 1165824"/>
                <a:gd name="connsiteY6" fmla="*/ 81135 h 2438573"/>
                <a:gd name="connsiteX7" fmla="*/ 555754 w 1165824"/>
                <a:gd name="connsiteY7" fmla="*/ 173 h 2438573"/>
                <a:gd name="connsiteX8" fmla="*/ 390654 w 1165824"/>
                <a:gd name="connsiteY8" fmla="*/ 70023 h 2438573"/>
                <a:gd name="connsiteX9" fmla="*/ 212854 w 1165824"/>
                <a:gd name="connsiteY9" fmla="*/ 355773 h 2438573"/>
                <a:gd name="connsiteX10" fmla="*/ 47754 w 1165824"/>
                <a:gd name="connsiteY10" fmla="*/ 1028873 h 2438573"/>
                <a:gd name="connsiteX11" fmla="*/ 3304 w 1165824"/>
                <a:gd name="connsiteY11" fmla="*/ 1943273 h 2438573"/>
                <a:gd name="connsiteX12" fmla="*/ 9654 w 1165824"/>
                <a:gd name="connsiteY12" fmla="*/ 2438573 h 2438573"/>
                <a:gd name="connsiteX0" fmla="*/ 9654 w 1165824"/>
                <a:gd name="connsiteY0" fmla="*/ 2438573 h 2438573"/>
                <a:gd name="connsiteX1" fmla="*/ 1165354 w 1165824"/>
                <a:gd name="connsiteY1" fmla="*/ 2432223 h 2438573"/>
                <a:gd name="connsiteX2" fmla="*/ 1165354 w 1165824"/>
                <a:gd name="connsiteY2" fmla="*/ 2381423 h 2438573"/>
                <a:gd name="connsiteX3" fmla="*/ 1159004 w 1165824"/>
                <a:gd name="connsiteY3" fmla="*/ 2044873 h 2438573"/>
                <a:gd name="connsiteX4" fmla="*/ 1106616 w 1165824"/>
                <a:gd name="connsiteY4" fmla="*/ 1182860 h 2438573"/>
                <a:gd name="connsiteX5" fmla="*/ 949454 w 1165824"/>
                <a:gd name="connsiteY5" fmla="*/ 425623 h 2438573"/>
                <a:gd name="connsiteX6" fmla="*/ 768479 w 1165824"/>
                <a:gd name="connsiteY6" fmla="*/ 81135 h 2438573"/>
                <a:gd name="connsiteX7" fmla="*/ 555754 w 1165824"/>
                <a:gd name="connsiteY7" fmla="*/ 173 h 2438573"/>
                <a:gd name="connsiteX8" fmla="*/ 390654 w 1165824"/>
                <a:gd name="connsiteY8" fmla="*/ 70023 h 2438573"/>
                <a:gd name="connsiteX9" fmla="*/ 212854 w 1165824"/>
                <a:gd name="connsiteY9" fmla="*/ 355773 h 2438573"/>
                <a:gd name="connsiteX10" fmla="*/ 47754 w 1165824"/>
                <a:gd name="connsiteY10" fmla="*/ 1028873 h 2438573"/>
                <a:gd name="connsiteX11" fmla="*/ 3304 w 1165824"/>
                <a:gd name="connsiteY11" fmla="*/ 1943273 h 2438573"/>
                <a:gd name="connsiteX12" fmla="*/ 9654 w 1165824"/>
                <a:gd name="connsiteY12" fmla="*/ 2438573 h 2438573"/>
                <a:gd name="connsiteX0" fmla="*/ 9654 w 1167764"/>
                <a:gd name="connsiteY0" fmla="*/ 2438573 h 2438573"/>
                <a:gd name="connsiteX1" fmla="*/ 1165354 w 1167764"/>
                <a:gd name="connsiteY1" fmla="*/ 2432223 h 2438573"/>
                <a:gd name="connsiteX2" fmla="*/ 1165354 w 1167764"/>
                <a:gd name="connsiteY2" fmla="*/ 2381423 h 2438573"/>
                <a:gd name="connsiteX3" fmla="*/ 1132810 w 1167764"/>
                <a:gd name="connsiteY3" fmla="*/ 2056780 h 2438573"/>
                <a:gd name="connsiteX4" fmla="*/ 1106616 w 1167764"/>
                <a:gd name="connsiteY4" fmla="*/ 1182860 h 2438573"/>
                <a:gd name="connsiteX5" fmla="*/ 949454 w 1167764"/>
                <a:gd name="connsiteY5" fmla="*/ 425623 h 2438573"/>
                <a:gd name="connsiteX6" fmla="*/ 768479 w 1167764"/>
                <a:gd name="connsiteY6" fmla="*/ 81135 h 2438573"/>
                <a:gd name="connsiteX7" fmla="*/ 555754 w 1167764"/>
                <a:gd name="connsiteY7" fmla="*/ 173 h 2438573"/>
                <a:gd name="connsiteX8" fmla="*/ 390654 w 1167764"/>
                <a:gd name="connsiteY8" fmla="*/ 70023 h 2438573"/>
                <a:gd name="connsiteX9" fmla="*/ 212854 w 1167764"/>
                <a:gd name="connsiteY9" fmla="*/ 355773 h 2438573"/>
                <a:gd name="connsiteX10" fmla="*/ 47754 w 1167764"/>
                <a:gd name="connsiteY10" fmla="*/ 1028873 h 2438573"/>
                <a:gd name="connsiteX11" fmla="*/ 3304 w 1167764"/>
                <a:gd name="connsiteY11" fmla="*/ 1943273 h 2438573"/>
                <a:gd name="connsiteX12" fmla="*/ 9654 w 1167764"/>
                <a:gd name="connsiteY12" fmla="*/ 2438573 h 2438573"/>
                <a:gd name="connsiteX0" fmla="*/ 9654 w 1165354"/>
                <a:gd name="connsiteY0" fmla="*/ 2438573 h 2438573"/>
                <a:gd name="connsiteX1" fmla="*/ 1165354 w 1165354"/>
                <a:gd name="connsiteY1" fmla="*/ 2432223 h 2438573"/>
                <a:gd name="connsiteX2" fmla="*/ 1127254 w 1165354"/>
                <a:gd name="connsiteY2" fmla="*/ 2393329 h 2438573"/>
                <a:gd name="connsiteX3" fmla="*/ 1132810 w 1165354"/>
                <a:gd name="connsiteY3" fmla="*/ 2056780 h 2438573"/>
                <a:gd name="connsiteX4" fmla="*/ 1106616 w 1165354"/>
                <a:gd name="connsiteY4" fmla="*/ 1182860 h 2438573"/>
                <a:gd name="connsiteX5" fmla="*/ 949454 w 1165354"/>
                <a:gd name="connsiteY5" fmla="*/ 425623 h 2438573"/>
                <a:gd name="connsiteX6" fmla="*/ 768479 w 1165354"/>
                <a:gd name="connsiteY6" fmla="*/ 81135 h 2438573"/>
                <a:gd name="connsiteX7" fmla="*/ 555754 w 1165354"/>
                <a:gd name="connsiteY7" fmla="*/ 173 h 2438573"/>
                <a:gd name="connsiteX8" fmla="*/ 390654 w 1165354"/>
                <a:gd name="connsiteY8" fmla="*/ 70023 h 2438573"/>
                <a:gd name="connsiteX9" fmla="*/ 212854 w 1165354"/>
                <a:gd name="connsiteY9" fmla="*/ 355773 h 2438573"/>
                <a:gd name="connsiteX10" fmla="*/ 47754 w 1165354"/>
                <a:gd name="connsiteY10" fmla="*/ 1028873 h 2438573"/>
                <a:gd name="connsiteX11" fmla="*/ 3304 w 1165354"/>
                <a:gd name="connsiteY11" fmla="*/ 1943273 h 2438573"/>
                <a:gd name="connsiteX12" fmla="*/ 9654 w 1165354"/>
                <a:gd name="connsiteY12" fmla="*/ 2438573 h 2438573"/>
                <a:gd name="connsiteX0" fmla="*/ 9654 w 1133722"/>
                <a:gd name="connsiteY0" fmla="*/ 2438573 h 2438573"/>
                <a:gd name="connsiteX1" fmla="*/ 1122491 w 1133722"/>
                <a:gd name="connsiteY1" fmla="*/ 2432223 h 2438573"/>
                <a:gd name="connsiteX2" fmla="*/ 1127254 w 1133722"/>
                <a:gd name="connsiteY2" fmla="*/ 2393329 h 2438573"/>
                <a:gd name="connsiteX3" fmla="*/ 1132810 w 1133722"/>
                <a:gd name="connsiteY3" fmla="*/ 2056780 h 2438573"/>
                <a:gd name="connsiteX4" fmla="*/ 1106616 w 1133722"/>
                <a:gd name="connsiteY4" fmla="*/ 1182860 h 2438573"/>
                <a:gd name="connsiteX5" fmla="*/ 949454 w 1133722"/>
                <a:gd name="connsiteY5" fmla="*/ 425623 h 2438573"/>
                <a:gd name="connsiteX6" fmla="*/ 768479 w 1133722"/>
                <a:gd name="connsiteY6" fmla="*/ 81135 h 2438573"/>
                <a:gd name="connsiteX7" fmla="*/ 555754 w 1133722"/>
                <a:gd name="connsiteY7" fmla="*/ 173 h 2438573"/>
                <a:gd name="connsiteX8" fmla="*/ 390654 w 1133722"/>
                <a:gd name="connsiteY8" fmla="*/ 70023 h 2438573"/>
                <a:gd name="connsiteX9" fmla="*/ 212854 w 1133722"/>
                <a:gd name="connsiteY9" fmla="*/ 355773 h 2438573"/>
                <a:gd name="connsiteX10" fmla="*/ 47754 w 1133722"/>
                <a:gd name="connsiteY10" fmla="*/ 1028873 h 2438573"/>
                <a:gd name="connsiteX11" fmla="*/ 3304 w 1133722"/>
                <a:gd name="connsiteY11" fmla="*/ 1943273 h 2438573"/>
                <a:gd name="connsiteX12" fmla="*/ 9654 w 1133722"/>
                <a:gd name="connsiteY12" fmla="*/ 2438573 h 2438573"/>
                <a:gd name="connsiteX0" fmla="*/ 9654 w 1133722"/>
                <a:gd name="connsiteY0" fmla="*/ 2438573 h 2438573"/>
                <a:gd name="connsiteX1" fmla="*/ 1122491 w 1133722"/>
                <a:gd name="connsiteY1" fmla="*/ 2432223 h 2438573"/>
                <a:gd name="connsiteX2" fmla="*/ 1127254 w 1133722"/>
                <a:gd name="connsiteY2" fmla="*/ 2393329 h 2438573"/>
                <a:gd name="connsiteX3" fmla="*/ 1132810 w 1133722"/>
                <a:gd name="connsiteY3" fmla="*/ 2056780 h 2438573"/>
                <a:gd name="connsiteX4" fmla="*/ 1106616 w 1133722"/>
                <a:gd name="connsiteY4" fmla="*/ 1182860 h 2438573"/>
                <a:gd name="connsiteX5" fmla="*/ 956597 w 1133722"/>
                <a:gd name="connsiteY5" fmla="*/ 449435 h 2438573"/>
                <a:gd name="connsiteX6" fmla="*/ 768479 w 1133722"/>
                <a:gd name="connsiteY6" fmla="*/ 81135 h 2438573"/>
                <a:gd name="connsiteX7" fmla="*/ 555754 w 1133722"/>
                <a:gd name="connsiteY7" fmla="*/ 173 h 2438573"/>
                <a:gd name="connsiteX8" fmla="*/ 390654 w 1133722"/>
                <a:gd name="connsiteY8" fmla="*/ 70023 h 2438573"/>
                <a:gd name="connsiteX9" fmla="*/ 212854 w 1133722"/>
                <a:gd name="connsiteY9" fmla="*/ 355773 h 2438573"/>
                <a:gd name="connsiteX10" fmla="*/ 47754 w 1133722"/>
                <a:gd name="connsiteY10" fmla="*/ 1028873 h 2438573"/>
                <a:gd name="connsiteX11" fmla="*/ 3304 w 1133722"/>
                <a:gd name="connsiteY11" fmla="*/ 1943273 h 2438573"/>
                <a:gd name="connsiteX12" fmla="*/ 9654 w 1133722"/>
                <a:gd name="connsiteY12" fmla="*/ 2438573 h 2438573"/>
                <a:gd name="connsiteX0" fmla="*/ 9654 w 1133722"/>
                <a:gd name="connsiteY0" fmla="*/ 2438573 h 2438573"/>
                <a:gd name="connsiteX1" fmla="*/ 1122491 w 1133722"/>
                <a:gd name="connsiteY1" fmla="*/ 2432223 h 2438573"/>
                <a:gd name="connsiteX2" fmla="*/ 1127254 w 1133722"/>
                <a:gd name="connsiteY2" fmla="*/ 2393329 h 2438573"/>
                <a:gd name="connsiteX3" fmla="*/ 1132810 w 1133722"/>
                <a:gd name="connsiteY3" fmla="*/ 2056780 h 2438573"/>
                <a:gd name="connsiteX4" fmla="*/ 1106616 w 1133722"/>
                <a:gd name="connsiteY4" fmla="*/ 1182860 h 2438573"/>
                <a:gd name="connsiteX5" fmla="*/ 966122 w 1133722"/>
                <a:gd name="connsiteY5" fmla="*/ 461341 h 2438573"/>
                <a:gd name="connsiteX6" fmla="*/ 768479 w 1133722"/>
                <a:gd name="connsiteY6" fmla="*/ 81135 h 2438573"/>
                <a:gd name="connsiteX7" fmla="*/ 555754 w 1133722"/>
                <a:gd name="connsiteY7" fmla="*/ 173 h 2438573"/>
                <a:gd name="connsiteX8" fmla="*/ 390654 w 1133722"/>
                <a:gd name="connsiteY8" fmla="*/ 70023 h 2438573"/>
                <a:gd name="connsiteX9" fmla="*/ 212854 w 1133722"/>
                <a:gd name="connsiteY9" fmla="*/ 355773 h 2438573"/>
                <a:gd name="connsiteX10" fmla="*/ 47754 w 1133722"/>
                <a:gd name="connsiteY10" fmla="*/ 1028873 h 2438573"/>
                <a:gd name="connsiteX11" fmla="*/ 3304 w 1133722"/>
                <a:gd name="connsiteY11" fmla="*/ 1943273 h 2438573"/>
                <a:gd name="connsiteX12" fmla="*/ 9654 w 1133722"/>
                <a:gd name="connsiteY12" fmla="*/ 2438573 h 2438573"/>
                <a:gd name="connsiteX0" fmla="*/ 9654 w 1321494"/>
                <a:gd name="connsiteY0" fmla="*/ 2449054 h 2449054"/>
                <a:gd name="connsiteX1" fmla="*/ 1122491 w 1321494"/>
                <a:gd name="connsiteY1" fmla="*/ 2442704 h 2449054"/>
                <a:gd name="connsiteX2" fmla="*/ 1127254 w 1321494"/>
                <a:gd name="connsiteY2" fmla="*/ 2403810 h 2449054"/>
                <a:gd name="connsiteX3" fmla="*/ 1132810 w 1321494"/>
                <a:gd name="connsiteY3" fmla="*/ 2067261 h 2449054"/>
                <a:gd name="connsiteX4" fmla="*/ 1106616 w 1321494"/>
                <a:gd name="connsiteY4" fmla="*/ 1193341 h 2449054"/>
                <a:gd name="connsiteX5" fmla="*/ 1312723 w 1321494"/>
                <a:gd name="connsiteY5" fmla="*/ 833772 h 2449054"/>
                <a:gd name="connsiteX6" fmla="*/ 768479 w 1321494"/>
                <a:gd name="connsiteY6" fmla="*/ 91616 h 2449054"/>
                <a:gd name="connsiteX7" fmla="*/ 555754 w 1321494"/>
                <a:gd name="connsiteY7" fmla="*/ 10654 h 2449054"/>
                <a:gd name="connsiteX8" fmla="*/ 390654 w 1321494"/>
                <a:gd name="connsiteY8" fmla="*/ 80504 h 2449054"/>
                <a:gd name="connsiteX9" fmla="*/ 212854 w 1321494"/>
                <a:gd name="connsiteY9" fmla="*/ 366254 h 2449054"/>
                <a:gd name="connsiteX10" fmla="*/ 47754 w 1321494"/>
                <a:gd name="connsiteY10" fmla="*/ 1039354 h 2449054"/>
                <a:gd name="connsiteX11" fmla="*/ 3304 w 1321494"/>
                <a:gd name="connsiteY11" fmla="*/ 1953754 h 2449054"/>
                <a:gd name="connsiteX12" fmla="*/ 9654 w 1321494"/>
                <a:gd name="connsiteY12" fmla="*/ 2449054 h 2449054"/>
                <a:gd name="connsiteX0" fmla="*/ 9654 w 1555993"/>
                <a:gd name="connsiteY0" fmla="*/ 2468716 h 2468716"/>
                <a:gd name="connsiteX1" fmla="*/ 1122491 w 1555993"/>
                <a:gd name="connsiteY1" fmla="*/ 2462366 h 2468716"/>
                <a:gd name="connsiteX2" fmla="*/ 1127254 w 1555993"/>
                <a:gd name="connsiteY2" fmla="*/ 2423472 h 2468716"/>
                <a:gd name="connsiteX3" fmla="*/ 1132810 w 1555993"/>
                <a:gd name="connsiteY3" fmla="*/ 2086923 h 2468716"/>
                <a:gd name="connsiteX4" fmla="*/ 1106616 w 1555993"/>
                <a:gd name="connsiteY4" fmla="*/ 1213003 h 2468716"/>
                <a:gd name="connsiteX5" fmla="*/ 1312723 w 1555993"/>
                <a:gd name="connsiteY5" fmla="*/ 853434 h 2468716"/>
                <a:gd name="connsiteX6" fmla="*/ 1522570 w 1555993"/>
                <a:gd name="connsiteY6" fmla="*/ 563715 h 2468716"/>
                <a:gd name="connsiteX7" fmla="*/ 555754 w 1555993"/>
                <a:gd name="connsiteY7" fmla="*/ 30316 h 2468716"/>
                <a:gd name="connsiteX8" fmla="*/ 390654 w 1555993"/>
                <a:gd name="connsiteY8" fmla="*/ 100166 h 2468716"/>
                <a:gd name="connsiteX9" fmla="*/ 212854 w 1555993"/>
                <a:gd name="connsiteY9" fmla="*/ 385916 h 2468716"/>
                <a:gd name="connsiteX10" fmla="*/ 47754 w 1555993"/>
                <a:gd name="connsiteY10" fmla="*/ 1059016 h 2468716"/>
                <a:gd name="connsiteX11" fmla="*/ 3304 w 1555993"/>
                <a:gd name="connsiteY11" fmla="*/ 1973416 h 2468716"/>
                <a:gd name="connsiteX12" fmla="*/ 9654 w 1555993"/>
                <a:gd name="connsiteY12" fmla="*/ 2468716 h 2468716"/>
                <a:gd name="connsiteX0" fmla="*/ 9654 w 1548090"/>
                <a:gd name="connsiteY0" fmla="*/ 2370834 h 2370834"/>
                <a:gd name="connsiteX1" fmla="*/ 1122491 w 1548090"/>
                <a:gd name="connsiteY1" fmla="*/ 2364484 h 2370834"/>
                <a:gd name="connsiteX2" fmla="*/ 1127254 w 1548090"/>
                <a:gd name="connsiteY2" fmla="*/ 2325590 h 2370834"/>
                <a:gd name="connsiteX3" fmla="*/ 1132810 w 1548090"/>
                <a:gd name="connsiteY3" fmla="*/ 1989041 h 2370834"/>
                <a:gd name="connsiteX4" fmla="*/ 1106616 w 1548090"/>
                <a:gd name="connsiteY4" fmla="*/ 1115121 h 2370834"/>
                <a:gd name="connsiteX5" fmla="*/ 1312723 w 1548090"/>
                <a:gd name="connsiteY5" fmla="*/ 755552 h 2370834"/>
                <a:gd name="connsiteX6" fmla="*/ 1522570 w 1548090"/>
                <a:gd name="connsiteY6" fmla="*/ 465833 h 2370834"/>
                <a:gd name="connsiteX7" fmla="*/ 1417573 w 1548090"/>
                <a:gd name="connsiteY7" fmla="*/ 170559 h 2370834"/>
                <a:gd name="connsiteX8" fmla="*/ 390654 w 1548090"/>
                <a:gd name="connsiteY8" fmla="*/ 2284 h 2370834"/>
                <a:gd name="connsiteX9" fmla="*/ 212854 w 1548090"/>
                <a:gd name="connsiteY9" fmla="*/ 288034 h 2370834"/>
                <a:gd name="connsiteX10" fmla="*/ 47754 w 1548090"/>
                <a:gd name="connsiteY10" fmla="*/ 961134 h 2370834"/>
                <a:gd name="connsiteX11" fmla="*/ 3304 w 1548090"/>
                <a:gd name="connsiteY11" fmla="*/ 1875534 h 2370834"/>
                <a:gd name="connsiteX12" fmla="*/ 9654 w 1548090"/>
                <a:gd name="connsiteY12" fmla="*/ 2370834 h 2370834"/>
                <a:gd name="connsiteX0" fmla="*/ 9654 w 1525662"/>
                <a:gd name="connsiteY0" fmla="*/ 2200704 h 2200704"/>
                <a:gd name="connsiteX1" fmla="*/ 1122491 w 1525662"/>
                <a:gd name="connsiteY1" fmla="*/ 2194354 h 2200704"/>
                <a:gd name="connsiteX2" fmla="*/ 1127254 w 1525662"/>
                <a:gd name="connsiteY2" fmla="*/ 2155460 h 2200704"/>
                <a:gd name="connsiteX3" fmla="*/ 1132810 w 1525662"/>
                <a:gd name="connsiteY3" fmla="*/ 1818911 h 2200704"/>
                <a:gd name="connsiteX4" fmla="*/ 1106616 w 1525662"/>
                <a:gd name="connsiteY4" fmla="*/ 944991 h 2200704"/>
                <a:gd name="connsiteX5" fmla="*/ 1312723 w 1525662"/>
                <a:gd name="connsiteY5" fmla="*/ 585422 h 2200704"/>
                <a:gd name="connsiteX6" fmla="*/ 1522570 w 1525662"/>
                <a:gd name="connsiteY6" fmla="*/ 295703 h 2200704"/>
                <a:gd name="connsiteX7" fmla="*/ 1417573 w 1525662"/>
                <a:gd name="connsiteY7" fmla="*/ 429 h 2200704"/>
                <a:gd name="connsiteX8" fmla="*/ 1144745 w 1525662"/>
                <a:gd name="connsiteY8" fmla="*/ 227441 h 2200704"/>
                <a:gd name="connsiteX9" fmla="*/ 212854 w 1525662"/>
                <a:gd name="connsiteY9" fmla="*/ 117904 h 2200704"/>
                <a:gd name="connsiteX10" fmla="*/ 47754 w 1525662"/>
                <a:gd name="connsiteY10" fmla="*/ 791004 h 2200704"/>
                <a:gd name="connsiteX11" fmla="*/ 3304 w 1525662"/>
                <a:gd name="connsiteY11" fmla="*/ 1705404 h 2200704"/>
                <a:gd name="connsiteX12" fmla="*/ 9654 w 1525662"/>
                <a:gd name="connsiteY12" fmla="*/ 2200704 h 2200704"/>
                <a:gd name="connsiteX0" fmla="*/ 9654 w 1525885"/>
                <a:gd name="connsiteY0" fmla="*/ 2230059 h 2230059"/>
                <a:gd name="connsiteX1" fmla="*/ 1122491 w 1525885"/>
                <a:gd name="connsiteY1" fmla="*/ 2223709 h 2230059"/>
                <a:gd name="connsiteX2" fmla="*/ 1127254 w 1525885"/>
                <a:gd name="connsiteY2" fmla="*/ 2184815 h 2230059"/>
                <a:gd name="connsiteX3" fmla="*/ 1132810 w 1525885"/>
                <a:gd name="connsiteY3" fmla="*/ 1848266 h 2230059"/>
                <a:gd name="connsiteX4" fmla="*/ 1106616 w 1525885"/>
                <a:gd name="connsiteY4" fmla="*/ 974346 h 2230059"/>
                <a:gd name="connsiteX5" fmla="*/ 1312723 w 1525885"/>
                <a:gd name="connsiteY5" fmla="*/ 614777 h 2230059"/>
                <a:gd name="connsiteX6" fmla="*/ 1522570 w 1525885"/>
                <a:gd name="connsiteY6" fmla="*/ 325058 h 2230059"/>
                <a:gd name="connsiteX7" fmla="*/ 1417573 w 1525885"/>
                <a:gd name="connsiteY7" fmla="*/ 29784 h 2230059"/>
                <a:gd name="connsiteX8" fmla="*/ 1111959 w 1525885"/>
                <a:gd name="connsiteY8" fmla="*/ 23434 h 2230059"/>
                <a:gd name="connsiteX9" fmla="*/ 212854 w 1525885"/>
                <a:gd name="connsiteY9" fmla="*/ 147259 h 2230059"/>
                <a:gd name="connsiteX10" fmla="*/ 47754 w 1525885"/>
                <a:gd name="connsiteY10" fmla="*/ 820359 h 2230059"/>
                <a:gd name="connsiteX11" fmla="*/ 3304 w 1525885"/>
                <a:gd name="connsiteY11" fmla="*/ 1734759 h 2230059"/>
                <a:gd name="connsiteX12" fmla="*/ 9654 w 1525885"/>
                <a:gd name="connsiteY12" fmla="*/ 2230059 h 2230059"/>
                <a:gd name="connsiteX0" fmla="*/ 9654 w 1525885"/>
                <a:gd name="connsiteY0" fmla="*/ 2257549 h 2257549"/>
                <a:gd name="connsiteX1" fmla="*/ 1122491 w 1525885"/>
                <a:gd name="connsiteY1" fmla="*/ 2251199 h 2257549"/>
                <a:gd name="connsiteX2" fmla="*/ 1127254 w 1525885"/>
                <a:gd name="connsiteY2" fmla="*/ 2212305 h 2257549"/>
                <a:gd name="connsiteX3" fmla="*/ 1132810 w 1525885"/>
                <a:gd name="connsiteY3" fmla="*/ 1875756 h 2257549"/>
                <a:gd name="connsiteX4" fmla="*/ 1106616 w 1525885"/>
                <a:gd name="connsiteY4" fmla="*/ 1001836 h 2257549"/>
                <a:gd name="connsiteX5" fmla="*/ 1312723 w 1525885"/>
                <a:gd name="connsiteY5" fmla="*/ 642267 h 2257549"/>
                <a:gd name="connsiteX6" fmla="*/ 1522570 w 1525885"/>
                <a:gd name="connsiteY6" fmla="*/ 352548 h 2257549"/>
                <a:gd name="connsiteX7" fmla="*/ 1417573 w 1525885"/>
                <a:gd name="connsiteY7" fmla="*/ 57274 h 2257549"/>
                <a:gd name="connsiteX8" fmla="*/ 1111959 w 1525885"/>
                <a:gd name="connsiteY8" fmla="*/ 50924 h 2257549"/>
                <a:gd name="connsiteX9" fmla="*/ 793646 w 1525885"/>
                <a:gd name="connsiteY9" fmla="*/ 593849 h 2257549"/>
                <a:gd name="connsiteX10" fmla="*/ 47754 w 1525885"/>
                <a:gd name="connsiteY10" fmla="*/ 847849 h 2257549"/>
                <a:gd name="connsiteX11" fmla="*/ 3304 w 1525885"/>
                <a:gd name="connsiteY11" fmla="*/ 1762249 h 2257549"/>
                <a:gd name="connsiteX12" fmla="*/ 9654 w 1525885"/>
                <a:gd name="connsiteY12" fmla="*/ 2257549 h 2257549"/>
                <a:gd name="connsiteX0" fmla="*/ 9654 w 1525885"/>
                <a:gd name="connsiteY0" fmla="*/ 2235897 h 2235897"/>
                <a:gd name="connsiteX1" fmla="*/ 1122491 w 1525885"/>
                <a:gd name="connsiteY1" fmla="*/ 2229547 h 2235897"/>
                <a:gd name="connsiteX2" fmla="*/ 1127254 w 1525885"/>
                <a:gd name="connsiteY2" fmla="*/ 2190653 h 2235897"/>
                <a:gd name="connsiteX3" fmla="*/ 1132810 w 1525885"/>
                <a:gd name="connsiteY3" fmla="*/ 1854104 h 2235897"/>
                <a:gd name="connsiteX4" fmla="*/ 1106616 w 1525885"/>
                <a:gd name="connsiteY4" fmla="*/ 980184 h 2235897"/>
                <a:gd name="connsiteX5" fmla="*/ 1312723 w 1525885"/>
                <a:gd name="connsiteY5" fmla="*/ 620615 h 2235897"/>
                <a:gd name="connsiteX6" fmla="*/ 1522570 w 1525885"/>
                <a:gd name="connsiteY6" fmla="*/ 330896 h 2235897"/>
                <a:gd name="connsiteX7" fmla="*/ 1417573 w 1525885"/>
                <a:gd name="connsiteY7" fmla="*/ 35622 h 2235897"/>
                <a:gd name="connsiteX8" fmla="*/ 1111959 w 1525885"/>
                <a:gd name="connsiteY8" fmla="*/ 29272 h 2235897"/>
                <a:gd name="connsiteX9" fmla="*/ 685919 w 1525885"/>
                <a:gd name="connsiteY9" fmla="*/ 253110 h 2235897"/>
                <a:gd name="connsiteX10" fmla="*/ 47754 w 1525885"/>
                <a:gd name="connsiteY10" fmla="*/ 826197 h 2235897"/>
                <a:gd name="connsiteX11" fmla="*/ 3304 w 1525885"/>
                <a:gd name="connsiteY11" fmla="*/ 1740597 h 2235897"/>
                <a:gd name="connsiteX12" fmla="*/ 9654 w 1525885"/>
                <a:gd name="connsiteY12" fmla="*/ 2235897 h 2235897"/>
                <a:gd name="connsiteX0" fmla="*/ 35318 w 1551549"/>
                <a:gd name="connsiteY0" fmla="*/ 2235897 h 2235897"/>
                <a:gd name="connsiteX1" fmla="*/ 1148155 w 1551549"/>
                <a:gd name="connsiteY1" fmla="*/ 2229547 h 2235897"/>
                <a:gd name="connsiteX2" fmla="*/ 1152918 w 1551549"/>
                <a:gd name="connsiteY2" fmla="*/ 2190653 h 2235897"/>
                <a:gd name="connsiteX3" fmla="*/ 1158474 w 1551549"/>
                <a:gd name="connsiteY3" fmla="*/ 1854104 h 2235897"/>
                <a:gd name="connsiteX4" fmla="*/ 1132280 w 1551549"/>
                <a:gd name="connsiteY4" fmla="*/ 980184 h 2235897"/>
                <a:gd name="connsiteX5" fmla="*/ 1338387 w 1551549"/>
                <a:gd name="connsiteY5" fmla="*/ 620615 h 2235897"/>
                <a:gd name="connsiteX6" fmla="*/ 1548234 w 1551549"/>
                <a:gd name="connsiteY6" fmla="*/ 330896 h 2235897"/>
                <a:gd name="connsiteX7" fmla="*/ 1443237 w 1551549"/>
                <a:gd name="connsiteY7" fmla="*/ 35622 h 2235897"/>
                <a:gd name="connsiteX8" fmla="*/ 1137623 w 1551549"/>
                <a:gd name="connsiteY8" fmla="*/ 29272 h 2235897"/>
                <a:gd name="connsiteX9" fmla="*/ 711583 w 1551549"/>
                <a:gd name="connsiteY9" fmla="*/ 253110 h 2235897"/>
                <a:gd name="connsiteX10" fmla="*/ 420019 w 1551549"/>
                <a:gd name="connsiteY10" fmla="*/ 935735 h 2235897"/>
                <a:gd name="connsiteX11" fmla="*/ 28968 w 1551549"/>
                <a:gd name="connsiteY11" fmla="*/ 1740597 h 2235897"/>
                <a:gd name="connsiteX12" fmla="*/ 35318 w 1551549"/>
                <a:gd name="connsiteY12" fmla="*/ 2235897 h 2235897"/>
                <a:gd name="connsiteX0" fmla="*/ 15199 w 1531430"/>
                <a:gd name="connsiteY0" fmla="*/ 2235897 h 2235897"/>
                <a:gd name="connsiteX1" fmla="*/ 1128036 w 1531430"/>
                <a:gd name="connsiteY1" fmla="*/ 2229547 h 2235897"/>
                <a:gd name="connsiteX2" fmla="*/ 1132799 w 1531430"/>
                <a:gd name="connsiteY2" fmla="*/ 2190653 h 2235897"/>
                <a:gd name="connsiteX3" fmla="*/ 1138355 w 1531430"/>
                <a:gd name="connsiteY3" fmla="*/ 1854104 h 2235897"/>
                <a:gd name="connsiteX4" fmla="*/ 1112161 w 1531430"/>
                <a:gd name="connsiteY4" fmla="*/ 980184 h 2235897"/>
                <a:gd name="connsiteX5" fmla="*/ 1318268 w 1531430"/>
                <a:gd name="connsiteY5" fmla="*/ 620615 h 2235897"/>
                <a:gd name="connsiteX6" fmla="*/ 1528115 w 1531430"/>
                <a:gd name="connsiteY6" fmla="*/ 330896 h 2235897"/>
                <a:gd name="connsiteX7" fmla="*/ 1423118 w 1531430"/>
                <a:gd name="connsiteY7" fmla="*/ 35622 h 2235897"/>
                <a:gd name="connsiteX8" fmla="*/ 1117504 w 1531430"/>
                <a:gd name="connsiteY8" fmla="*/ 29272 h 2235897"/>
                <a:gd name="connsiteX9" fmla="*/ 691464 w 1531430"/>
                <a:gd name="connsiteY9" fmla="*/ 253110 h 2235897"/>
                <a:gd name="connsiteX10" fmla="*/ 128239 w 1531430"/>
                <a:gd name="connsiteY10" fmla="*/ 830960 h 2235897"/>
                <a:gd name="connsiteX11" fmla="*/ 8849 w 1531430"/>
                <a:gd name="connsiteY11" fmla="*/ 1740597 h 2235897"/>
                <a:gd name="connsiteX12" fmla="*/ 15199 w 1531430"/>
                <a:gd name="connsiteY12" fmla="*/ 2235897 h 2235897"/>
                <a:gd name="connsiteX0" fmla="*/ 15199 w 1531430"/>
                <a:gd name="connsiteY0" fmla="*/ 2235897 h 2235897"/>
                <a:gd name="connsiteX1" fmla="*/ 1128036 w 1531430"/>
                <a:gd name="connsiteY1" fmla="*/ 2229547 h 2235897"/>
                <a:gd name="connsiteX2" fmla="*/ 1132799 w 1531430"/>
                <a:gd name="connsiteY2" fmla="*/ 2190653 h 2235897"/>
                <a:gd name="connsiteX3" fmla="*/ 1138355 w 1531430"/>
                <a:gd name="connsiteY3" fmla="*/ 1854104 h 2235897"/>
                <a:gd name="connsiteX4" fmla="*/ 1112161 w 1531430"/>
                <a:gd name="connsiteY4" fmla="*/ 980184 h 2235897"/>
                <a:gd name="connsiteX5" fmla="*/ 1318268 w 1531430"/>
                <a:gd name="connsiteY5" fmla="*/ 620615 h 2235897"/>
                <a:gd name="connsiteX6" fmla="*/ 1528115 w 1531430"/>
                <a:gd name="connsiteY6" fmla="*/ 330896 h 2235897"/>
                <a:gd name="connsiteX7" fmla="*/ 1423118 w 1531430"/>
                <a:gd name="connsiteY7" fmla="*/ 35622 h 2235897"/>
                <a:gd name="connsiteX8" fmla="*/ 1117504 w 1531430"/>
                <a:gd name="connsiteY8" fmla="*/ 29272 h 2235897"/>
                <a:gd name="connsiteX9" fmla="*/ 691464 w 1531430"/>
                <a:gd name="connsiteY9" fmla="*/ 253110 h 2235897"/>
                <a:gd name="connsiteX10" fmla="*/ 128239 w 1531430"/>
                <a:gd name="connsiteY10" fmla="*/ 830960 h 2235897"/>
                <a:gd name="connsiteX11" fmla="*/ 8849 w 1531430"/>
                <a:gd name="connsiteY11" fmla="*/ 1740597 h 2235897"/>
                <a:gd name="connsiteX12" fmla="*/ 15199 w 1531430"/>
                <a:gd name="connsiteY12" fmla="*/ 2235897 h 2235897"/>
                <a:gd name="connsiteX0" fmla="*/ 15199 w 1531430"/>
                <a:gd name="connsiteY0" fmla="*/ 2235897 h 2235897"/>
                <a:gd name="connsiteX1" fmla="*/ 1128036 w 1531430"/>
                <a:gd name="connsiteY1" fmla="*/ 2229547 h 2235897"/>
                <a:gd name="connsiteX2" fmla="*/ 1132799 w 1531430"/>
                <a:gd name="connsiteY2" fmla="*/ 2190653 h 2235897"/>
                <a:gd name="connsiteX3" fmla="*/ 1138355 w 1531430"/>
                <a:gd name="connsiteY3" fmla="*/ 1854104 h 2235897"/>
                <a:gd name="connsiteX4" fmla="*/ 1112161 w 1531430"/>
                <a:gd name="connsiteY4" fmla="*/ 980184 h 2235897"/>
                <a:gd name="connsiteX5" fmla="*/ 1318268 w 1531430"/>
                <a:gd name="connsiteY5" fmla="*/ 620615 h 2235897"/>
                <a:gd name="connsiteX6" fmla="*/ 1528115 w 1531430"/>
                <a:gd name="connsiteY6" fmla="*/ 330896 h 2235897"/>
                <a:gd name="connsiteX7" fmla="*/ 1423118 w 1531430"/>
                <a:gd name="connsiteY7" fmla="*/ 35622 h 2235897"/>
                <a:gd name="connsiteX8" fmla="*/ 1117504 w 1531430"/>
                <a:gd name="connsiteY8" fmla="*/ 29272 h 2235897"/>
                <a:gd name="connsiteX9" fmla="*/ 691464 w 1531430"/>
                <a:gd name="connsiteY9" fmla="*/ 253110 h 2235897"/>
                <a:gd name="connsiteX10" fmla="*/ 128239 w 1531430"/>
                <a:gd name="connsiteY10" fmla="*/ 830960 h 2235897"/>
                <a:gd name="connsiteX11" fmla="*/ 8849 w 1531430"/>
                <a:gd name="connsiteY11" fmla="*/ 1740597 h 2235897"/>
                <a:gd name="connsiteX12" fmla="*/ 15199 w 1531430"/>
                <a:gd name="connsiteY12" fmla="*/ 2235897 h 2235897"/>
                <a:gd name="connsiteX0" fmla="*/ 15199 w 1531430"/>
                <a:gd name="connsiteY0" fmla="*/ 2235897 h 2235897"/>
                <a:gd name="connsiteX1" fmla="*/ 1128036 w 1531430"/>
                <a:gd name="connsiteY1" fmla="*/ 2229547 h 2235897"/>
                <a:gd name="connsiteX2" fmla="*/ 1132799 w 1531430"/>
                <a:gd name="connsiteY2" fmla="*/ 2190653 h 2235897"/>
                <a:gd name="connsiteX3" fmla="*/ 1138355 w 1531430"/>
                <a:gd name="connsiteY3" fmla="*/ 1854104 h 2235897"/>
                <a:gd name="connsiteX4" fmla="*/ 1112161 w 1531430"/>
                <a:gd name="connsiteY4" fmla="*/ 980184 h 2235897"/>
                <a:gd name="connsiteX5" fmla="*/ 1318268 w 1531430"/>
                <a:gd name="connsiteY5" fmla="*/ 620615 h 2235897"/>
                <a:gd name="connsiteX6" fmla="*/ 1528115 w 1531430"/>
                <a:gd name="connsiteY6" fmla="*/ 330896 h 2235897"/>
                <a:gd name="connsiteX7" fmla="*/ 1423118 w 1531430"/>
                <a:gd name="connsiteY7" fmla="*/ 35622 h 2235897"/>
                <a:gd name="connsiteX8" fmla="*/ 1117504 w 1531430"/>
                <a:gd name="connsiteY8" fmla="*/ 29272 h 2235897"/>
                <a:gd name="connsiteX9" fmla="*/ 691464 w 1531430"/>
                <a:gd name="connsiteY9" fmla="*/ 253110 h 2235897"/>
                <a:gd name="connsiteX10" fmla="*/ 128239 w 1531430"/>
                <a:gd name="connsiteY10" fmla="*/ 830960 h 2235897"/>
                <a:gd name="connsiteX11" fmla="*/ 8849 w 1531430"/>
                <a:gd name="connsiteY11" fmla="*/ 1740597 h 2235897"/>
                <a:gd name="connsiteX12" fmla="*/ 15199 w 1531430"/>
                <a:gd name="connsiteY12" fmla="*/ 2235897 h 2235897"/>
                <a:gd name="connsiteX0" fmla="*/ 15199 w 1531430"/>
                <a:gd name="connsiteY0" fmla="*/ 2235897 h 2235897"/>
                <a:gd name="connsiteX1" fmla="*/ 1128036 w 1531430"/>
                <a:gd name="connsiteY1" fmla="*/ 2229547 h 2235897"/>
                <a:gd name="connsiteX2" fmla="*/ 1132799 w 1531430"/>
                <a:gd name="connsiteY2" fmla="*/ 2190653 h 2235897"/>
                <a:gd name="connsiteX3" fmla="*/ 1138355 w 1531430"/>
                <a:gd name="connsiteY3" fmla="*/ 1854104 h 2235897"/>
                <a:gd name="connsiteX4" fmla="*/ 1112161 w 1531430"/>
                <a:gd name="connsiteY4" fmla="*/ 980184 h 2235897"/>
                <a:gd name="connsiteX5" fmla="*/ 1318268 w 1531430"/>
                <a:gd name="connsiteY5" fmla="*/ 620615 h 2235897"/>
                <a:gd name="connsiteX6" fmla="*/ 1528115 w 1531430"/>
                <a:gd name="connsiteY6" fmla="*/ 330896 h 2235897"/>
                <a:gd name="connsiteX7" fmla="*/ 1423118 w 1531430"/>
                <a:gd name="connsiteY7" fmla="*/ 35622 h 2235897"/>
                <a:gd name="connsiteX8" fmla="*/ 1117504 w 1531430"/>
                <a:gd name="connsiteY8" fmla="*/ 29272 h 2235897"/>
                <a:gd name="connsiteX9" fmla="*/ 691464 w 1531430"/>
                <a:gd name="connsiteY9" fmla="*/ 253110 h 2235897"/>
                <a:gd name="connsiteX10" fmla="*/ 128239 w 1531430"/>
                <a:gd name="connsiteY10" fmla="*/ 830960 h 2235897"/>
                <a:gd name="connsiteX11" fmla="*/ 8849 w 1531430"/>
                <a:gd name="connsiteY11" fmla="*/ 1740597 h 2235897"/>
                <a:gd name="connsiteX12" fmla="*/ 15199 w 1531430"/>
                <a:gd name="connsiteY12" fmla="*/ 2235897 h 2235897"/>
                <a:gd name="connsiteX0" fmla="*/ 15199 w 1531430"/>
                <a:gd name="connsiteY0" fmla="*/ 2235897 h 2235897"/>
                <a:gd name="connsiteX1" fmla="*/ 1128036 w 1531430"/>
                <a:gd name="connsiteY1" fmla="*/ 2229547 h 2235897"/>
                <a:gd name="connsiteX2" fmla="*/ 1132799 w 1531430"/>
                <a:gd name="connsiteY2" fmla="*/ 2190653 h 2235897"/>
                <a:gd name="connsiteX3" fmla="*/ 1138355 w 1531430"/>
                <a:gd name="connsiteY3" fmla="*/ 1854104 h 2235897"/>
                <a:gd name="connsiteX4" fmla="*/ 1112161 w 1531430"/>
                <a:gd name="connsiteY4" fmla="*/ 980184 h 2235897"/>
                <a:gd name="connsiteX5" fmla="*/ 1318268 w 1531430"/>
                <a:gd name="connsiteY5" fmla="*/ 620615 h 2235897"/>
                <a:gd name="connsiteX6" fmla="*/ 1528115 w 1531430"/>
                <a:gd name="connsiteY6" fmla="*/ 330896 h 2235897"/>
                <a:gd name="connsiteX7" fmla="*/ 1423118 w 1531430"/>
                <a:gd name="connsiteY7" fmla="*/ 35622 h 2235897"/>
                <a:gd name="connsiteX8" fmla="*/ 1117504 w 1531430"/>
                <a:gd name="connsiteY8" fmla="*/ 29272 h 2235897"/>
                <a:gd name="connsiteX9" fmla="*/ 691464 w 1531430"/>
                <a:gd name="connsiteY9" fmla="*/ 253110 h 2235897"/>
                <a:gd name="connsiteX10" fmla="*/ 128239 w 1531430"/>
                <a:gd name="connsiteY10" fmla="*/ 830960 h 2235897"/>
                <a:gd name="connsiteX11" fmla="*/ 8849 w 1531430"/>
                <a:gd name="connsiteY11" fmla="*/ 1740597 h 2235897"/>
                <a:gd name="connsiteX12" fmla="*/ 15199 w 1531430"/>
                <a:gd name="connsiteY12" fmla="*/ 2235897 h 2235897"/>
                <a:gd name="connsiteX0" fmla="*/ 15199 w 1531430"/>
                <a:gd name="connsiteY0" fmla="*/ 2235897 h 2235897"/>
                <a:gd name="connsiteX1" fmla="*/ 1128036 w 1531430"/>
                <a:gd name="connsiteY1" fmla="*/ 2229547 h 2235897"/>
                <a:gd name="connsiteX2" fmla="*/ 1132799 w 1531430"/>
                <a:gd name="connsiteY2" fmla="*/ 2190653 h 2235897"/>
                <a:gd name="connsiteX3" fmla="*/ 1138355 w 1531430"/>
                <a:gd name="connsiteY3" fmla="*/ 1854104 h 2235897"/>
                <a:gd name="connsiteX4" fmla="*/ 1112161 w 1531430"/>
                <a:gd name="connsiteY4" fmla="*/ 980184 h 2235897"/>
                <a:gd name="connsiteX5" fmla="*/ 1318268 w 1531430"/>
                <a:gd name="connsiteY5" fmla="*/ 620615 h 2235897"/>
                <a:gd name="connsiteX6" fmla="*/ 1528115 w 1531430"/>
                <a:gd name="connsiteY6" fmla="*/ 330896 h 2235897"/>
                <a:gd name="connsiteX7" fmla="*/ 1423118 w 1531430"/>
                <a:gd name="connsiteY7" fmla="*/ 35622 h 2235897"/>
                <a:gd name="connsiteX8" fmla="*/ 1117504 w 1531430"/>
                <a:gd name="connsiteY8" fmla="*/ 29272 h 2235897"/>
                <a:gd name="connsiteX9" fmla="*/ 691464 w 1531430"/>
                <a:gd name="connsiteY9" fmla="*/ 253110 h 2235897"/>
                <a:gd name="connsiteX10" fmla="*/ 128239 w 1531430"/>
                <a:gd name="connsiteY10" fmla="*/ 830960 h 2235897"/>
                <a:gd name="connsiteX11" fmla="*/ 8849 w 1531430"/>
                <a:gd name="connsiteY11" fmla="*/ 1740597 h 2235897"/>
                <a:gd name="connsiteX12" fmla="*/ 15199 w 1531430"/>
                <a:gd name="connsiteY12" fmla="*/ 2235897 h 2235897"/>
                <a:gd name="connsiteX0" fmla="*/ 15199 w 1531430"/>
                <a:gd name="connsiteY0" fmla="*/ 2235897 h 2235897"/>
                <a:gd name="connsiteX1" fmla="*/ 1128036 w 1531430"/>
                <a:gd name="connsiteY1" fmla="*/ 2229547 h 2235897"/>
                <a:gd name="connsiteX2" fmla="*/ 1132799 w 1531430"/>
                <a:gd name="connsiteY2" fmla="*/ 2190653 h 2235897"/>
                <a:gd name="connsiteX3" fmla="*/ 1114936 w 1531430"/>
                <a:gd name="connsiteY3" fmla="*/ 1854104 h 2235897"/>
                <a:gd name="connsiteX4" fmla="*/ 1112161 w 1531430"/>
                <a:gd name="connsiteY4" fmla="*/ 980184 h 2235897"/>
                <a:gd name="connsiteX5" fmla="*/ 1318268 w 1531430"/>
                <a:gd name="connsiteY5" fmla="*/ 620615 h 2235897"/>
                <a:gd name="connsiteX6" fmla="*/ 1528115 w 1531430"/>
                <a:gd name="connsiteY6" fmla="*/ 330896 h 2235897"/>
                <a:gd name="connsiteX7" fmla="*/ 1423118 w 1531430"/>
                <a:gd name="connsiteY7" fmla="*/ 35622 h 2235897"/>
                <a:gd name="connsiteX8" fmla="*/ 1117504 w 1531430"/>
                <a:gd name="connsiteY8" fmla="*/ 29272 h 2235897"/>
                <a:gd name="connsiteX9" fmla="*/ 691464 w 1531430"/>
                <a:gd name="connsiteY9" fmla="*/ 253110 h 2235897"/>
                <a:gd name="connsiteX10" fmla="*/ 128239 w 1531430"/>
                <a:gd name="connsiteY10" fmla="*/ 830960 h 2235897"/>
                <a:gd name="connsiteX11" fmla="*/ 8849 w 1531430"/>
                <a:gd name="connsiteY11" fmla="*/ 1740597 h 2235897"/>
                <a:gd name="connsiteX12" fmla="*/ 15199 w 1531430"/>
                <a:gd name="connsiteY12" fmla="*/ 2235897 h 2235897"/>
                <a:gd name="connsiteX0" fmla="*/ 15199 w 1531430"/>
                <a:gd name="connsiteY0" fmla="*/ 2235897 h 2235897"/>
                <a:gd name="connsiteX1" fmla="*/ 1128036 w 1531430"/>
                <a:gd name="connsiteY1" fmla="*/ 2229547 h 2235897"/>
                <a:gd name="connsiteX2" fmla="*/ 1132799 w 1531430"/>
                <a:gd name="connsiteY2" fmla="*/ 2190653 h 2235897"/>
                <a:gd name="connsiteX3" fmla="*/ 1114936 w 1531430"/>
                <a:gd name="connsiteY3" fmla="*/ 1854104 h 2235897"/>
                <a:gd name="connsiteX4" fmla="*/ 1112161 w 1531430"/>
                <a:gd name="connsiteY4" fmla="*/ 1037334 h 2235897"/>
                <a:gd name="connsiteX5" fmla="*/ 1318268 w 1531430"/>
                <a:gd name="connsiteY5" fmla="*/ 620615 h 2235897"/>
                <a:gd name="connsiteX6" fmla="*/ 1528115 w 1531430"/>
                <a:gd name="connsiteY6" fmla="*/ 330896 h 2235897"/>
                <a:gd name="connsiteX7" fmla="*/ 1423118 w 1531430"/>
                <a:gd name="connsiteY7" fmla="*/ 35622 h 2235897"/>
                <a:gd name="connsiteX8" fmla="*/ 1117504 w 1531430"/>
                <a:gd name="connsiteY8" fmla="*/ 29272 h 2235897"/>
                <a:gd name="connsiteX9" fmla="*/ 691464 w 1531430"/>
                <a:gd name="connsiteY9" fmla="*/ 253110 h 2235897"/>
                <a:gd name="connsiteX10" fmla="*/ 128239 w 1531430"/>
                <a:gd name="connsiteY10" fmla="*/ 830960 h 2235897"/>
                <a:gd name="connsiteX11" fmla="*/ 8849 w 1531430"/>
                <a:gd name="connsiteY11" fmla="*/ 1740597 h 2235897"/>
                <a:gd name="connsiteX12" fmla="*/ 15199 w 1531430"/>
                <a:gd name="connsiteY12" fmla="*/ 2235897 h 2235897"/>
                <a:gd name="connsiteX0" fmla="*/ 15199 w 1531430"/>
                <a:gd name="connsiteY0" fmla="*/ 2235897 h 2235897"/>
                <a:gd name="connsiteX1" fmla="*/ 1128036 w 1531430"/>
                <a:gd name="connsiteY1" fmla="*/ 2229547 h 2235897"/>
                <a:gd name="connsiteX2" fmla="*/ 1132799 w 1531430"/>
                <a:gd name="connsiteY2" fmla="*/ 2190653 h 2235897"/>
                <a:gd name="connsiteX3" fmla="*/ 1114936 w 1531430"/>
                <a:gd name="connsiteY3" fmla="*/ 1854104 h 2235897"/>
                <a:gd name="connsiteX4" fmla="*/ 1098110 w 1531430"/>
                <a:gd name="connsiteY4" fmla="*/ 1013521 h 2235897"/>
                <a:gd name="connsiteX5" fmla="*/ 1318268 w 1531430"/>
                <a:gd name="connsiteY5" fmla="*/ 620615 h 2235897"/>
                <a:gd name="connsiteX6" fmla="*/ 1528115 w 1531430"/>
                <a:gd name="connsiteY6" fmla="*/ 330896 h 2235897"/>
                <a:gd name="connsiteX7" fmla="*/ 1423118 w 1531430"/>
                <a:gd name="connsiteY7" fmla="*/ 35622 h 2235897"/>
                <a:gd name="connsiteX8" fmla="*/ 1117504 w 1531430"/>
                <a:gd name="connsiteY8" fmla="*/ 29272 h 2235897"/>
                <a:gd name="connsiteX9" fmla="*/ 691464 w 1531430"/>
                <a:gd name="connsiteY9" fmla="*/ 253110 h 2235897"/>
                <a:gd name="connsiteX10" fmla="*/ 128239 w 1531430"/>
                <a:gd name="connsiteY10" fmla="*/ 830960 h 2235897"/>
                <a:gd name="connsiteX11" fmla="*/ 8849 w 1531430"/>
                <a:gd name="connsiteY11" fmla="*/ 1740597 h 2235897"/>
                <a:gd name="connsiteX12" fmla="*/ 15199 w 1531430"/>
                <a:gd name="connsiteY12" fmla="*/ 2235897 h 2235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31430" h="2235897">
                  <a:moveTo>
                    <a:pt x="15199" y="2235897"/>
                  </a:moveTo>
                  <a:cubicBezTo>
                    <a:pt x="256499" y="2231664"/>
                    <a:pt x="742803" y="2231664"/>
                    <a:pt x="1128036" y="2229547"/>
                  </a:cubicBezTo>
                  <a:cubicBezTo>
                    <a:pt x="1128036" y="2212614"/>
                    <a:pt x="1134982" y="2253227"/>
                    <a:pt x="1132799" y="2190653"/>
                  </a:cubicBezTo>
                  <a:cubicBezTo>
                    <a:pt x="1130616" y="2128079"/>
                    <a:pt x="1120717" y="2050293"/>
                    <a:pt x="1114936" y="1854104"/>
                  </a:cubicBezTo>
                  <a:cubicBezTo>
                    <a:pt x="1109155" y="1657915"/>
                    <a:pt x="1064221" y="1219103"/>
                    <a:pt x="1098110" y="1013521"/>
                  </a:cubicBezTo>
                  <a:cubicBezTo>
                    <a:pt x="1131999" y="807940"/>
                    <a:pt x="1246600" y="734386"/>
                    <a:pt x="1318268" y="620615"/>
                  </a:cubicBezTo>
                  <a:cubicBezTo>
                    <a:pt x="1389936" y="506844"/>
                    <a:pt x="1510640" y="428395"/>
                    <a:pt x="1528115" y="330896"/>
                  </a:cubicBezTo>
                  <a:cubicBezTo>
                    <a:pt x="1545590" y="233397"/>
                    <a:pt x="1491553" y="85893"/>
                    <a:pt x="1423118" y="35622"/>
                  </a:cubicBezTo>
                  <a:cubicBezTo>
                    <a:pt x="1354683" y="-14649"/>
                    <a:pt x="1239446" y="-6976"/>
                    <a:pt x="1117504" y="29272"/>
                  </a:cubicBezTo>
                  <a:cubicBezTo>
                    <a:pt x="995562" y="65520"/>
                    <a:pt x="856341" y="119495"/>
                    <a:pt x="691464" y="253110"/>
                  </a:cubicBezTo>
                  <a:cubicBezTo>
                    <a:pt x="526587" y="386725"/>
                    <a:pt x="233421" y="590189"/>
                    <a:pt x="128239" y="830960"/>
                  </a:cubicBezTo>
                  <a:cubicBezTo>
                    <a:pt x="23057" y="1071731"/>
                    <a:pt x="27689" y="1506441"/>
                    <a:pt x="8849" y="1740597"/>
                  </a:cubicBezTo>
                  <a:cubicBezTo>
                    <a:pt x="-9991" y="1974753"/>
                    <a:pt x="5674" y="2141705"/>
                    <a:pt x="15199" y="2235897"/>
                  </a:cubicBezTo>
                  <a:close/>
                </a:path>
              </a:pathLst>
            </a:custGeom>
            <a:gradFill flip="none" rotWithShape="1">
              <a:gsLst>
                <a:gs pos="43000">
                  <a:srgbClr val="799936"/>
                </a:gs>
                <a:gs pos="0">
                  <a:srgbClr val="5F792B"/>
                </a:gs>
                <a:gs pos="65000">
                  <a:srgbClr val="7FA039"/>
                </a:gs>
                <a:gs pos="85000">
                  <a:schemeClr val="accent3">
                    <a:shade val="93000"/>
                    <a:satMod val="130000"/>
                  </a:schemeClr>
                </a:gs>
                <a:gs pos="100000">
                  <a:schemeClr val="accent3">
                    <a:shade val="94000"/>
                    <a:satMod val="135000"/>
                  </a:schemeClr>
                </a:gs>
              </a:gsLst>
              <a:lin ang="10800000" scaled="1"/>
              <a:tileRect/>
            </a:gradFill>
            <a:effectLst>
              <a:outerShdw blurRad="50800" dist="38100" dir="2700000" algn="tl" rotWithShape="0">
                <a:prstClr val="black">
                  <a:alpha val="40000"/>
                </a:prstClr>
              </a:outerShdw>
            </a:effectLst>
          </p:spPr>
          <p:style>
            <a:lnRef idx="1">
              <a:schemeClr val="accent3"/>
            </a:lnRef>
            <a:fillRef idx="3">
              <a:schemeClr val="accent3"/>
            </a:fillRef>
            <a:effectRef idx="2">
              <a:schemeClr val="accent3"/>
            </a:effectRef>
            <a:fontRef idx="minor">
              <a:schemeClr val="lt1"/>
            </a:fontRef>
          </p:style>
          <p:txBody>
            <a:bodyPr rtlCol="0" anchor="ctr"/>
            <a:lstStyle/>
            <a:p>
              <a:pPr algn="ctr" fontAlgn="auto">
                <a:spcBef>
                  <a:spcPts val="0"/>
                </a:spcBef>
                <a:spcAft>
                  <a:spcPts val="0"/>
                </a:spcAft>
              </a:pPr>
              <a:r>
                <a:rPr lang="en-US" sz="2000" dirty="0" smtClean="0">
                  <a:solidFill>
                    <a:schemeClr val="accent2">
                      <a:lumMod val="50000"/>
                    </a:schemeClr>
                  </a:solidFill>
                  <a:latin typeface="Bookman Old Style" pitchFamily="18" charset="0"/>
                </a:rPr>
                <a:t> </a:t>
              </a:r>
              <a:endParaRPr lang="en-US" sz="2000" dirty="0">
                <a:solidFill>
                  <a:schemeClr val="accent2">
                    <a:lumMod val="50000"/>
                  </a:schemeClr>
                </a:solidFill>
                <a:latin typeface="Bookman Old Style" pitchFamily="18" charset="0"/>
              </a:endParaRPr>
            </a:p>
          </p:txBody>
        </p:sp>
        <p:sp>
          <p:nvSpPr>
            <p:cNvPr id="151" name="Freeform 150"/>
            <p:cNvSpPr/>
            <p:nvPr/>
          </p:nvSpPr>
          <p:spPr>
            <a:xfrm>
              <a:off x="1040464" y="6022939"/>
              <a:ext cx="127067" cy="358511"/>
            </a:xfrm>
            <a:custGeom>
              <a:avLst/>
              <a:gdLst>
                <a:gd name="connsiteX0" fmla="*/ 5644 w 126294"/>
                <a:gd name="connsiteY0" fmla="*/ 196687 h 196687"/>
                <a:gd name="connsiteX1" fmla="*/ 2469 w 126294"/>
                <a:gd name="connsiteY1" fmla="*/ 22062 h 196687"/>
                <a:gd name="connsiteX2" fmla="*/ 126294 w 126294"/>
                <a:gd name="connsiteY2" fmla="*/ 9362 h 196687"/>
                <a:gd name="connsiteX3" fmla="*/ 126294 w 126294"/>
                <a:gd name="connsiteY3" fmla="*/ 177637 h 196687"/>
                <a:gd name="connsiteX4" fmla="*/ 5644 w 126294"/>
                <a:gd name="connsiteY4" fmla="*/ 196687 h 196687"/>
                <a:gd name="connsiteX0" fmla="*/ 4036 w 127067"/>
                <a:gd name="connsiteY0" fmla="*/ 184065 h 184065"/>
                <a:gd name="connsiteX1" fmla="*/ 3242 w 127067"/>
                <a:gd name="connsiteY1" fmla="*/ 22062 h 184065"/>
                <a:gd name="connsiteX2" fmla="*/ 127067 w 127067"/>
                <a:gd name="connsiteY2" fmla="*/ 9362 h 184065"/>
                <a:gd name="connsiteX3" fmla="*/ 127067 w 127067"/>
                <a:gd name="connsiteY3" fmla="*/ 177637 h 184065"/>
                <a:gd name="connsiteX4" fmla="*/ 4036 w 127067"/>
                <a:gd name="connsiteY4" fmla="*/ 184065 h 184065"/>
                <a:gd name="connsiteX0" fmla="*/ 4036 w 127067"/>
                <a:gd name="connsiteY0" fmla="*/ 176841 h 176841"/>
                <a:gd name="connsiteX1" fmla="*/ 3242 w 127067"/>
                <a:gd name="connsiteY1" fmla="*/ 14838 h 176841"/>
                <a:gd name="connsiteX2" fmla="*/ 124685 w 127067"/>
                <a:gd name="connsiteY2" fmla="*/ 11318 h 176841"/>
                <a:gd name="connsiteX3" fmla="*/ 127067 w 127067"/>
                <a:gd name="connsiteY3" fmla="*/ 170413 h 176841"/>
                <a:gd name="connsiteX4" fmla="*/ 4036 w 127067"/>
                <a:gd name="connsiteY4" fmla="*/ 176841 h 176841"/>
                <a:gd name="connsiteX0" fmla="*/ 4036 w 127067"/>
                <a:gd name="connsiteY0" fmla="*/ 172761 h 172761"/>
                <a:gd name="connsiteX1" fmla="*/ 3242 w 127067"/>
                <a:gd name="connsiteY1" fmla="*/ 10758 h 172761"/>
                <a:gd name="connsiteX2" fmla="*/ 124685 w 127067"/>
                <a:gd name="connsiteY2" fmla="*/ 7238 h 172761"/>
                <a:gd name="connsiteX3" fmla="*/ 127067 w 127067"/>
                <a:gd name="connsiteY3" fmla="*/ 166333 h 172761"/>
                <a:gd name="connsiteX4" fmla="*/ 4036 w 127067"/>
                <a:gd name="connsiteY4" fmla="*/ 172761 h 1727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67" h="172761">
                  <a:moveTo>
                    <a:pt x="4036" y="172761"/>
                  </a:moveTo>
                  <a:cubicBezTo>
                    <a:pt x="-198" y="100794"/>
                    <a:pt x="-2050" y="41450"/>
                    <a:pt x="3242" y="10758"/>
                  </a:cubicBezTo>
                  <a:cubicBezTo>
                    <a:pt x="44517" y="6525"/>
                    <a:pt x="101137" y="-8982"/>
                    <a:pt x="124685" y="7238"/>
                  </a:cubicBezTo>
                  <a:lnTo>
                    <a:pt x="127067" y="166333"/>
                  </a:lnTo>
                  <a:cubicBezTo>
                    <a:pt x="86850" y="172683"/>
                    <a:pt x="44253" y="166411"/>
                    <a:pt x="4036" y="172761"/>
                  </a:cubicBezTo>
                  <a:close/>
                </a:path>
              </a:pathLst>
            </a:custGeom>
            <a:ln>
              <a:solidFill>
                <a:schemeClr val="accent3">
                  <a:lumMod val="75000"/>
                </a:schemeClr>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B w="120650" prst="relaxedInset"/>
            </a:sp3d>
          </p:spPr>
          <p:style>
            <a:lnRef idx="1">
              <a:schemeClr val="accent3"/>
            </a:lnRef>
            <a:fillRef idx="2">
              <a:schemeClr val="accent3"/>
            </a:fillRef>
            <a:effectRef idx="1">
              <a:schemeClr val="accent3"/>
            </a:effectRef>
            <a:fontRef idx="minor">
              <a:schemeClr val="dk1"/>
            </a:fontRef>
          </p:style>
          <p:txBody>
            <a:bodyPr rtlCol="0" anchor="ctr"/>
            <a:lstStyle/>
            <a:p>
              <a:pPr algn="ctr" fontAlgn="auto">
                <a:spcBef>
                  <a:spcPts val="0"/>
                </a:spcBef>
                <a:spcAft>
                  <a:spcPts val="0"/>
                </a:spcAft>
              </a:pPr>
              <a:endParaRPr lang="en-US" sz="2000" dirty="0">
                <a:solidFill>
                  <a:schemeClr val="accent2">
                    <a:lumMod val="50000"/>
                  </a:schemeClr>
                </a:solidFill>
                <a:latin typeface="Bookman Old Style" pitchFamily="18" charset="0"/>
              </a:endParaRPr>
            </a:p>
          </p:txBody>
        </p:sp>
        <p:sp>
          <p:nvSpPr>
            <p:cNvPr id="152" name="Freeform 151"/>
            <p:cNvSpPr/>
            <p:nvPr/>
          </p:nvSpPr>
          <p:spPr>
            <a:xfrm>
              <a:off x="1041238" y="5589042"/>
              <a:ext cx="128675" cy="393152"/>
            </a:xfrm>
            <a:custGeom>
              <a:avLst/>
              <a:gdLst>
                <a:gd name="connsiteX0" fmla="*/ 5644 w 126294"/>
                <a:gd name="connsiteY0" fmla="*/ 196687 h 196687"/>
                <a:gd name="connsiteX1" fmla="*/ 2469 w 126294"/>
                <a:gd name="connsiteY1" fmla="*/ 22062 h 196687"/>
                <a:gd name="connsiteX2" fmla="*/ 126294 w 126294"/>
                <a:gd name="connsiteY2" fmla="*/ 9362 h 196687"/>
                <a:gd name="connsiteX3" fmla="*/ 126294 w 126294"/>
                <a:gd name="connsiteY3" fmla="*/ 177637 h 196687"/>
                <a:gd name="connsiteX4" fmla="*/ 5644 w 126294"/>
                <a:gd name="connsiteY4" fmla="*/ 196687 h 196687"/>
                <a:gd name="connsiteX0" fmla="*/ 5644 w 126294"/>
                <a:gd name="connsiteY0" fmla="*/ 196687 h 196687"/>
                <a:gd name="connsiteX1" fmla="*/ 2469 w 126294"/>
                <a:gd name="connsiteY1" fmla="*/ 22062 h 196687"/>
                <a:gd name="connsiteX2" fmla="*/ 126294 w 126294"/>
                <a:gd name="connsiteY2" fmla="*/ 9362 h 196687"/>
                <a:gd name="connsiteX3" fmla="*/ 119150 w 126294"/>
                <a:gd name="connsiteY3" fmla="*/ 189879 h 196687"/>
                <a:gd name="connsiteX4" fmla="*/ 5644 w 126294"/>
                <a:gd name="connsiteY4" fmla="*/ 196687 h 196687"/>
                <a:gd name="connsiteX0" fmla="*/ 5644 w 128675"/>
                <a:gd name="connsiteY0" fmla="*/ 189670 h 189670"/>
                <a:gd name="connsiteX1" fmla="*/ 2469 w 128675"/>
                <a:gd name="connsiteY1" fmla="*/ 15045 h 189670"/>
                <a:gd name="connsiteX2" fmla="*/ 128675 w 128675"/>
                <a:gd name="connsiteY2" fmla="*/ 11248 h 189670"/>
                <a:gd name="connsiteX3" fmla="*/ 119150 w 128675"/>
                <a:gd name="connsiteY3" fmla="*/ 182862 h 189670"/>
                <a:gd name="connsiteX4" fmla="*/ 5644 w 128675"/>
                <a:gd name="connsiteY4" fmla="*/ 189670 h 189670"/>
                <a:gd name="connsiteX0" fmla="*/ 5644 w 128675"/>
                <a:gd name="connsiteY0" fmla="*/ 183737 h 183737"/>
                <a:gd name="connsiteX1" fmla="*/ 2469 w 128675"/>
                <a:gd name="connsiteY1" fmla="*/ 9112 h 183737"/>
                <a:gd name="connsiteX2" fmla="*/ 128675 w 128675"/>
                <a:gd name="connsiteY2" fmla="*/ 5315 h 183737"/>
                <a:gd name="connsiteX3" fmla="*/ 119150 w 128675"/>
                <a:gd name="connsiteY3" fmla="*/ 176929 h 183737"/>
                <a:gd name="connsiteX4" fmla="*/ 5644 w 128675"/>
                <a:gd name="connsiteY4" fmla="*/ 183737 h 1837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675" h="183737">
                  <a:moveTo>
                    <a:pt x="5644" y="183737"/>
                  </a:moveTo>
                  <a:cubicBezTo>
                    <a:pt x="1410" y="111770"/>
                    <a:pt x="-2823" y="39804"/>
                    <a:pt x="2469" y="9112"/>
                  </a:cubicBezTo>
                  <a:cubicBezTo>
                    <a:pt x="43744" y="4879"/>
                    <a:pt x="97983" y="-6731"/>
                    <a:pt x="128675" y="5315"/>
                  </a:cubicBezTo>
                  <a:lnTo>
                    <a:pt x="119150" y="176929"/>
                  </a:lnTo>
                  <a:cubicBezTo>
                    <a:pt x="78933" y="183279"/>
                    <a:pt x="45861" y="177387"/>
                    <a:pt x="5644" y="183737"/>
                  </a:cubicBezTo>
                  <a:close/>
                </a:path>
              </a:pathLst>
            </a:custGeom>
            <a:ln>
              <a:solidFill>
                <a:schemeClr val="accent3">
                  <a:lumMod val="75000"/>
                </a:schemeClr>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B w="120650" prst="relaxedInset"/>
            </a:sp3d>
          </p:spPr>
          <p:style>
            <a:lnRef idx="1">
              <a:schemeClr val="accent3"/>
            </a:lnRef>
            <a:fillRef idx="2">
              <a:schemeClr val="accent3"/>
            </a:fillRef>
            <a:effectRef idx="1">
              <a:schemeClr val="accent3"/>
            </a:effectRef>
            <a:fontRef idx="minor">
              <a:schemeClr val="dk1"/>
            </a:fontRef>
          </p:style>
          <p:txBody>
            <a:bodyPr rtlCol="0" anchor="ctr"/>
            <a:lstStyle/>
            <a:p>
              <a:pPr algn="ctr" fontAlgn="auto">
                <a:spcBef>
                  <a:spcPts val="0"/>
                </a:spcBef>
                <a:spcAft>
                  <a:spcPts val="0"/>
                </a:spcAft>
              </a:pPr>
              <a:endParaRPr lang="en-US" sz="2000" dirty="0">
                <a:solidFill>
                  <a:schemeClr val="accent2">
                    <a:lumMod val="50000"/>
                  </a:schemeClr>
                </a:solidFill>
                <a:latin typeface="Bookman Old Style" pitchFamily="18" charset="0"/>
              </a:endParaRPr>
            </a:p>
          </p:txBody>
        </p:sp>
        <p:sp>
          <p:nvSpPr>
            <p:cNvPr id="153" name="Freeform 152"/>
            <p:cNvSpPr/>
            <p:nvPr/>
          </p:nvSpPr>
          <p:spPr>
            <a:xfrm rot="252344">
              <a:off x="1067588" y="5118784"/>
              <a:ext cx="126263" cy="429111"/>
            </a:xfrm>
            <a:custGeom>
              <a:avLst/>
              <a:gdLst>
                <a:gd name="connsiteX0" fmla="*/ 5644 w 126294"/>
                <a:gd name="connsiteY0" fmla="*/ 196687 h 196687"/>
                <a:gd name="connsiteX1" fmla="*/ 2469 w 126294"/>
                <a:gd name="connsiteY1" fmla="*/ 22062 h 196687"/>
                <a:gd name="connsiteX2" fmla="*/ 126294 w 126294"/>
                <a:gd name="connsiteY2" fmla="*/ 9362 h 196687"/>
                <a:gd name="connsiteX3" fmla="*/ 126294 w 126294"/>
                <a:gd name="connsiteY3" fmla="*/ 177637 h 196687"/>
                <a:gd name="connsiteX4" fmla="*/ 5644 w 126294"/>
                <a:gd name="connsiteY4" fmla="*/ 196687 h 196687"/>
                <a:gd name="connsiteX0" fmla="*/ 5644 w 126294"/>
                <a:gd name="connsiteY0" fmla="*/ 185682 h 185682"/>
                <a:gd name="connsiteX1" fmla="*/ 2469 w 126294"/>
                <a:gd name="connsiteY1" fmla="*/ 11057 h 185682"/>
                <a:gd name="connsiteX2" fmla="*/ 121441 w 126294"/>
                <a:gd name="connsiteY2" fmla="*/ 12847 h 185682"/>
                <a:gd name="connsiteX3" fmla="*/ 126294 w 126294"/>
                <a:gd name="connsiteY3" fmla="*/ 166632 h 185682"/>
                <a:gd name="connsiteX4" fmla="*/ 5644 w 126294"/>
                <a:gd name="connsiteY4" fmla="*/ 185682 h 185682"/>
                <a:gd name="connsiteX0" fmla="*/ 5644 w 126364"/>
                <a:gd name="connsiteY0" fmla="*/ 185682 h 185682"/>
                <a:gd name="connsiteX1" fmla="*/ 2469 w 126364"/>
                <a:gd name="connsiteY1" fmla="*/ 11057 h 185682"/>
                <a:gd name="connsiteX2" fmla="*/ 121441 w 126364"/>
                <a:gd name="connsiteY2" fmla="*/ 12847 h 185682"/>
                <a:gd name="connsiteX3" fmla="*/ 126364 w 126364"/>
                <a:gd name="connsiteY3" fmla="*/ 182057 h 185682"/>
                <a:gd name="connsiteX4" fmla="*/ 5644 w 126364"/>
                <a:gd name="connsiteY4" fmla="*/ 185682 h 185682"/>
                <a:gd name="connsiteX0" fmla="*/ 5644 w 126364"/>
                <a:gd name="connsiteY0" fmla="*/ 185682 h 185682"/>
                <a:gd name="connsiteX1" fmla="*/ 2469 w 126364"/>
                <a:gd name="connsiteY1" fmla="*/ 11057 h 185682"/>
                <a:gd name="connsiteX2" fmla="*/ 121441 w 126364"/>
                <a:gd name="connsiteY2" fmla="*/ 12847 h 185682"/>
                <a:gd name="connsiteX3" fmla="*/ 126364 w 126364"/>
                <a:gd name="connsiteY3" fmla="*/ 182057 h 185682"/>
                <a:gd name="connsiteX4" fmla="*/ 5644 w 126364"/>
                <a:gd name="connsiteY4" fmla="*/ 185682 h 185682"/>
                <a:gd name="connsiteX0" fmla="*/ 5644 w 126364"/>
                <a:gd name="connsiteY0" fmla="*/ 182101 h 182101"/>
                <a:gd name="connsiteX1" fmla="*/ 2469 w 126364"/>
                <a:gd name="connsiteY1" fmla="*/ 7476 h 182101"/>
                <a:gd name="connsiteX2" fmla="*/ 121441 w 126364"/>
                <a:gd name="connsiteY2" fmla="*/ 9266 h 182101"/>
                <a:gd name="connsiteX3" fmla="*/ 126364 w 126364"/>
                <a:gd name="connsiteY3" fmla="*/ 178476 h 182101"/>
                <a:gd name="connsiteX4" fmla="*/ 5644 w 126364"/>
                <a:gd name="connsiteY4" fmla="*/ 182101 h 182101"/>
                <a:gd name="connsiteX0" fmla="*/ 866 w 121586"/>
                <a:gd name="connsiteY0" fmla="*/ 182307 h 182307"/>
                <a:gd name="connsiteX1" fmla="*/ 14315 w 121586"/>
                <a:gd name="connsiteY1" fmla="*/ 7118 h 182307"/>
                <a:gd name="connsiteX2" fmla="*/ 116663 w 121586"/>
                <a:gd name="connsiteY2" fmla="*/ 9472 h 182307"/>
                <a:gd name="connsiteX3" fmla="*/ 121586 w 121586"/>
                <a:gd name="connsiteY3" fmla="*/ 178682 h 182307"/>
                <a:gd name="connsiteX4" fmla="*/ 866 w 121586"/>
                <a:gd name="connsiteY4" fmla="*/ 182307 h 182307"/>
                <a:gd name="connsiteX0" fmla="*/ 866 w 126585"/>
                <a:gd name="connsiteY0" fmla="*/ 192828 h 192828"/>
                <a:gd name="connsiteX1" fmla="*/ 14315 w 126585"/>
                <a:gd name="connsiteY1" fmla="*/ 17639 h 192828"/>
                <a:gd name="connsiteX2" fmla="*/ 126584 w 126585"/>
                <a:gd name="connsiteY2" fmla="*/ 6022 h 192828"/>
                <a:gd name="connsiteX3" fmla="*/ 121586 w 126585"/>
                <a:gd name="connsiteY3" fmla="*/ 189203 h 192828"/>
                <a:gd name="connsiteX4" fmla="*/ 866 w 126585"/>
                <a:gd name="connsiteY4" fmla="*/ 192828 h 192828"/>
                <a:gd name="connsiteX0" fmla="*/ 546 w 126264"/>
                <a:gd name="connsiteY0" fmla="*/ 198041 h 198041"/>
                <a:gd name="connsiteX1" fmla="*/ 23249 w 126264"/>
                <a:gd name="connsiteY1" fmla="*/ 4811 h 198041"/>
                <a:gd name="connsiteX2" fmla="*/ 126264 w 126264"/>
                <a:gd name="connsiteY2" fmla="*/ 11235 h 198041"/>
                <a:gd name="connsiteX3" fmla="*/ 121266 w 126264"/>
                <a:gd name="connsiteY3" fmla="*/ 194416 h 198041"/>
                <a:gd name="connsiteX4" fmla="*/ 546 w 126264"/>
                <a:gd name="connsiteY4" fmla="*/ 198041 h 1980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264" h="198041">
                  <a:moveTo>
                    <a:pt x="546" y="198041"/>
                  </a:moveTo>
                  <a:cubicBezTo>
                    <a:pt x="-3688" y="126074"/>
                    <a:pt x="17957" y="35503"/>
                    <a:pt x="23249" y="4811"/>
                  </a:cubicBezTo>
                  <a:cubicBezTo>
                    <a:pt x="64524" y="578"/>
                    <a:pt x="89695" y="-5929"/>
                    <a:pt x="126264" y="11235"/>
                  </a:cubicBezTo>
                  <a:lnTo>
                    <a:pt x="121266" y="194416"/>
                  </a:lnTo>
                  <a:cubicBezTo>
                    <a:pt x="79978" y="189047"/>
                    <a:pt x="40786" y="196833"/>
                    <a:pt x="546" y="198041"/>
                  </a:cubicBezTo>
                  <a:close/>
                </a:path>
              </a:pathLst>
            </a:custGeom>
            <a:ln>
              <a:solidFill>
                <a:schemeClr val="accent3">
                  <a:lumMod val="75000"/>
                </a:schemeClr>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B w="120650" prst="relaxedInset"/>
            </a:sp3d>
          </p:spPr>
          <p:style>
            <a:lnRef idx="1">
              <a:schemeClr val="accent3"/>
            </a:lnRef>
            <a:fillRef idx="2">
              <a:schemeClr val="accent3"/>
            </a:fillRef>
            <a:effectRef idx="1">
              <a:schemeClr val="accent3"/>
            </a:effectRef>
            <a:fontRef idx="minor">
              <a:schemeClr val="dk1"/>
            </a:fontRef>
          </p:style>
          <p:txBody>
            <a:bodyPr rtlCol="0" anchor="ctr"/>
            <a:lstStyle/>
            <a:p>
              <a:pPr algn="ctr" fontAlgn="auto">
                <a:spcBef>
                  <a:spcPts val="0"/>
                </a:spcBef>
                <a:spcAft>
                  <a:spcPts val="0"/>
                </a:spcAft>
              </a:pPr>
              <a:endParaRPr lang="en-US" sz="2000" dirty="0">
                <a:solidFill>
                  <a:schemeClr val="accent2">
                    <a:lumMod val="50000"/>
                  </a:schemeClr>
                </a:solidFill>
                <a:latin typeface="Bookman Old Style" pitchFamily="18" charset="0"/>
              </a:endParaRPr>
            </a:p>
          </p:txBody>
        </p:sp>
        <p:sp>
          <p:nvSpPr>
            <p:cNvPr id="154" name="Freeform 153"/>
            <p:cNvSpPr/>
            <p:nvPr/>
          </p:nvSpPr>
          <p:spPr>
            <a:xfrm rot="1297276">
              <a:off x="1202440" y="4703986"/>
              <a:ext cx="195132" cy="415193"/>
            </a:xfrm>
            <a:custGeom>
              <a:avLst/>
              <a:gdLst>
                <a:gd name="connsiteX0" fmla="*/ 5644 w 126294"/>
                <a:gd name="connsiteY0" fmla="*/ 196687 h 196687"/>
                <a:gd name="connsiteX1" fmla="*/ 2469 w 126294"/>
                <a:gd name="connsiteY1" fmla="*/ 22062 h 196687"/>
                <a:gd name="connsiteX2" fmla="*/ 126294 w 126294"/>
                <a:gd name="connsiteY2" fmla="*/ 9362 h 196687"/>
                <a:gd name="connsiteX3" fmla="*/ 126294 w 126294"/>
                <a:gd name="connsiteY3" fmla="*/ 177637 h 196687"/>
                <a:gd name="connsiteX4" fmla="*/ 5644 w 126294"/>
                <a:gd name="connsiteY4" fmla="*/ 196687 h 196687"/>
                <a:gd name="connsiteX0" fmla="*/ 5644 w 133082"/>
                <a:gd name="connsiteY0" fmla="*/ 196687 h 199004"/>
                <a:gd name="connsiteX1" fmla="*/ 2469 w 133082"/>
                <a:gd name="connsiteY1" fmla="*/ 22062 h 199004"/>
                <a:gd name="connsiteX2" fmla="*/ 126294 w 133082"/>
                <a:gd name="connsiteY2" fmla="*/ 9362 h 199004"/>
                <a:gd name="connsiteX3" fmla="*/ 133082 w 133082"/>
                <a:gd name="connsiteY3" fmla="*/ 197232 h 199004"/>
                <a:gd name="connsiteX4" fmla="*/ 5644 w 133082"/>
                <a:gd name="connsiteY4" fmla="*/ 196687 h 199004"/>
                <a:gd name="connsiteX0" fmla="*/ 5644 w 133082"/>
                <a:gd name="connsiteY0" fmla="*/ 196687 h 197232"/>
                <a:gd name="connsiteX1" fmla="*/ 2469 w 133082"/>
                <a:gd name="connsiteY1" fmla="*/ 22062 h 197232"/>
                <a:gd name="connsiteX2" fmla="*/ 126294 w 133082"/>
                <a:gd name="connsiteY2" fmla="*/ 9362 h 197232"/>
                <a:gd name="connsiteX3" fmla="*/ 133082 w 133082"/>
                <a:gd name="connsiteY3" fmla="*/ 197232 h 197232"/>
                <a:gd name="connsiteX4" fmla="*/ 5644 w 133082"/>
                <a:gd name="connsiteY4" fmla="*/ 196687 h 197232"/>
                <a:gd name="connsiteX0" fmla="*/ 7424 w 132599"/>
                <a:gd name="connsiteY0" fmla="*/ 203219 h 203219"/>
                <a:gd name="connsiteX1" fmla="*/ 1986 w 132599"/>
                <a:gd name="connsiteY1" fmla="*/ 22062 h 203219"/>
                <a:gd name="connsiteX2" fmla="*/ 125811 w 132599"/>
                <a:gd name="connsiteY2" fmla="*/ 9362 h 203219"/>
                <a:gd name="connsiteX3" fmla="*/ 132599 w 132599"/>
                <a:gd name="connsiteY3" fmla="*/ 197232 h 203219"/>
                <a:gd name="connsiteX4" fmla="*/ 7424 w 132599"/>
                <a:gd name="connsiteY4" fmla="*/ 203219 h 203219"/>
                <a:gd name="connsiteX0" fmla="*/ 7424 w 132599"/>
                <a:gd name="connsiteY0" fmla="*/ 195672 h 195672"/>
                <a:gd name="connsiteX1" fmla="*/ 1986 w 132599"/>
                <a:gd name="connsiteY1" fmla="*/ 14515 h 195672"/>
                <a:gd name="connsiteX2" fmla="*/ 125811 w 132599"/>
                <a:gd name="connsiteY2" fmla="*/ 1815 h 195672"/>
                <a:gd name="connsiteX3" fmla="*/ 132599 w 132599"/>
                <a:gd name="connsiteY3" fmla="*/ 189685 h 195672"/>
                <a:gd name="connsiteX4" fmla="*/ 7424 w 132599"/>
                <a:gd name="connsiteY4" fmla="*/ 195672 h 195672"/>
                <a:gd name="connsiteX0" fmla="*/ 8618 w 133793"/>
                <a:gd name="connsiteY0" fmla="*/ 197557 h 197557"/>
                <a:gd name="connsiteX1" fmla="*/ 1761 w 133793"/>
                <a:gd name="connsiteY1" fmla="*/ 5339 h 197557"/>
                <a:gd name="connsiteX2" fmla="*/ 127005 w 133793"/>
                <a:gd name="connsiteY2" fmla="*/ 3700 h 197557"/>
                <a:gd name="connsiteX3" fmla="*/ 133793 w 133793"/>
                <a:gd name="connsiteY3" fmla="*/ 191570 h 197557"/>
                <a:gd name="connsiteX4" fmla="*/ 8618 w 133793"/>
                <a:gd name="connsiteY4" fmla="*/ 197557 h 197557"/>
                <a:gd name="connsiteX0" fmla="*/ 8618 w 180512"/>
                <a:gd name="connsiteY0" fmla="*/ 197784 h 197784"/>
                <a:gd name="connsiteX1" fmla="*/ 1761 w 180512"/>
                <a:gd name="connsiteY1" fmla="*/ 5566 h 197784"/>
                <a:gd name="connsiteX2" fmla="*/ 180512 w 180512"/>
                <a:gd name="connsiteY2" fmla="*/ 3595 h 197784"/>
                <a:gd name="connsiteX3" fmla="*/ 133793 w 180512"/>
                <a:gd name="connsiteY3" fmla="*/ 191797 h 197784"/>
                <a:gd name="connsiteX4" fmla="*/ 8618 w 180512"/>
                <a:gd name="connsiteY4" fmla="*/ 197784 h 197784"/>
                <a:gd name="connsiteX0" fmla="*/ 157 w 172051"/>
                <a:gd name="connsiteY0" fmla="*/ 199894 h 199894"/>
                <a:gd name="connsiteX1" fmla="*/ 83982 w 172051"/>
                <a:gd name="connsiteY1" fmla="*/ 2894 h 199894"/>
                <a:gd name="connsiteX2" fmla="*/ 172051 w 172051"/>
                <a:gd name="connsiteY2" fmla="*/ 5705 h 199894"/>
                <a:gd name="connsiteX3" fmla="*/ 125332 w 172051"/>
                <a:gd name="connsiteY3" fmla="*/ 193907 h 199894"/>
                <a:gd name="connsiteX4" fmla="*/ 157 w 172051"/>
                <a:gd name="connsiteY4" fmla="*/ 199894 h 199894"/>
                <a:gd name="connsiteX0" fmla="*/ 157 w 194106"/>
                <a:gd name="connsiteY0" fmla="*/ 197000 h 197000"/>
                <a:gd name="connsiteX1" fmla="*/ 83982 w 194106"/>
                <a:gd name="connsiteY1" fmla="*/ 0 h 197000"/>
                <a:gd name="connsiteX2" fmla="*/ 194106 w 194106"/>
                <a:gd name="connsiteY2" fmla="*/ 10623 h 197000"/>
                <a:gd name="connsiteX3" fmla="*/ 125332 w 194106"/>
                <a:gd name="connsiteY3" fmla="*/ 191013 h 197000"/>
                <a:gd name="connsiteX4" fmla="*/ 157 w 194106"/>
                <a:gd name="connsiteY4" fmla="*/ 197000 h 197000"/>
                <a:gd name="connsiteX0" fmla="*/ 264 w 194213"/>
                <a:gd name="connsiteY0" fmla="*/ 197000 h 197000"/>
                <a:gd name="connsiteX1" fmla="*/ 84089 w 194213"/>
                <a:gd name="connsiteY1" fmla="*/ 0 h 197000"/>
                <a:gd name="connsiteX2" fmla="*/ 194213 w 194213"/>
                <a:gd name="connsiteY2" fmla="*/ 10623 h 197000"/>
                <a:gd name="connsiteX3" fmla="*/ 125439 w 194213"/>
                <a:gd name="connsiteY3" fmla="*/ 191013 h 197000"/>
                <a:gd name="connsiteX4" fmla="*/ 264 w 194213"/>
                <a:gd name="connsiteY4" fmla="*/ 197000 h 197000"/>
                <a:gd name="connsiteX0" fmla="*/ 209 w 194158"/>
                <a:gd name="connsiteY0" fmla="*/ 195957 h 195957"/>
                <a:gd name="connsiteX1" fmla="*/ 97736 w 194158"/>
                <a:gd name="connsiteY1" fmla="*/ 0 h 195957"/>
                <a:gd name="connsiteX2" fmla="*/ 194158 w 194158"/>
                <a:gd name="connsiteY2" fmla="*/ 9580 h 195957"/>
                <a:gd name="connsiteX3" fmla="*/ 125384 w 194158"/>
                <a:gd name="connsiteY3" fmla="*/ 189970 h 195957"/>
                <a:gd name="connsiteX4" fmla="*/ 209 w 194158"/>
                <a:gd name="connsiteY4" fmla="*/ 195957 h 195957"/>
                <a:gd name="connsiteX0" fmla="*/ 223 w 190163"/>
                <a:gd name="connsiteY0" fmla="*/ 191664 h 191664"/>
                <a:gd name="connsiteX1" fmla="*/ 93741 w 190163"/>
                <a:gd name="connsiteY1" fmla="*/ 0 h 191664"/>
                <a:gd name="connsiteX2" fmla="*/ 190163 w 190163"/>
                <a:gd name="connsiteY2" fmla="*/ 9580 h 191664"/>
                <a:gd name="connsiteX3" fmla="*/ 121389 w 190163"/>
                <a:gd name="connsiteY3" fmla="*/ 189970 h 191664"/>
                <a:gd name="connsiteX4" fmla="*/ 223 w 190163"/>
                <a:gd name="connsiteY4" fmla="*/ 191664 h 191664"/>
                <a:gd name="connsiteX0" fmla="*/ 223 w 190163"/>
                <a:gd name="connsiteY0" fmla="*/ 191664 h 191664"/>
                <a:gd name="connsiteX1" fmla="*/ 93741 w 190163"/>
                <a:gd name="connsiteY1" fmla="*/ 0 h 191664"/>
                <a:gd name="connsiteX2" fmla="*/ 190163 w 190163"/>
                <a:gd name="connsiteY2" fmla="*/ 9580 h 191664"/>
                <a:gd name="connsiteX3" fmla="*/ 105514 w 190163"/>
                <a:gd name="connsiteY3" fmla="*/ 183395 h 191664"/>
                <a:gd name="connsiteX4" fmla="*/ 223 w 190163"/>
                <a:gd name="connsiteY4" fmla="*/ 191664 h 191664"/>
                <a:gd name="connsiteX0" fmla="*/ 223 w 190163"/>
                <a:gd name="connsiteY0" fmla="*/ 191664 h 191664"/>
                <a:gd name="connsiteX1" fmla="*/ 93741 w 190163"/>
                <a:gd name="connsiteY1" fmla="*/ 0 h 191664"/>
                <a:gd name="connsiteX2" fmla="*/ 190163 w 190163"/>
                <a:gd name="connsiteY2" fmla="*/ 9580 h 191664"/>
                <a:gd name="connsiteX3" fmla="*/ 105514 w 190163"/>
                <a:gd name="connsiteY3" fmla="*/ 183395 h 191664"/>
                <a:gd name="connsiteX4" fmla="*/ 223 w 190163"/>
                <a:gd name="connsiteY4" fmla="*/ 191664 h 191664"/>
                <a:gd name="connsiteX0" fmla="*/ 223 w 190163"/>
                <a:gd name="connsiteY0" fmla="*/ 191664 h 191664"/>
                <a:gd name="connsiteX1" fmla="*/ 93741 w 190163"/>
                <a:gd name="connsiteY1" fmla="*/ 0 h 191664"/>
                <a:gd name="connsiteX2" fmla="*/ 190163 w 190163"/>
                <a:gd name="connsiteY2" fmla="*/ 9580 h 191664"/>
                <a:gd name="connsiteX3" fmla="*/ 108985 w 190163"/>
                <a:gd name="connsiteY3" fmla="*/ 172499 h 191664"/>
                <a:gd name="connsiteX4" fmla="*/ 223 w 190163"/>
                <a:gd name="connsiteY4" fmla="*/ 191664 h 191664"/>
                <a:gd name="connsiteX0" fmla="*/ 322 w 171452"/>
                <a:gd name="connsiteY0" fmla="*/ 172171 h 172499"/>
                <a:gd name="connsiteX1" fmla="*/ 75030 w 171452"/>
                <a:gd name="connsiteY1" fmla="*/ 0 h 172499"/>
                <a:gd name="connsiteX2" fmla="*/ 171452 w 171452"/>
                <a:gd name="connsiteY2" fmla="*/ 9580 h 172499"/>
                <a:gd name="connsiteX3" fmla="*/ 90274 w 171452"/>
                <a:gd name="connsiteY3" fmla="*/ 172499 h 172499"/>
                <a:gd name="connsiteX4" fmla="*/ 322 w 171452"/>
                <a:gd name="connsiteY4" fmla="*/ 172171 h 172499"/>
                <a:gd name="connsiteX0" fmla="*/ 257 w 182129"/>
                <a:gd name="connsiteY0" fmla="*/ 171142 h 172499"/>
                <a:gd name="connsiteX1" fmla="*/ 85707 w 182129"/>
                <a:gd name="connsiteY1" fmla="*/ 0 h 172499"/>
                <a:gd name="connsiteX2" fmla="*/ 182129 w 182129"/>
                <a:gd name="connsiteY2" fmla="*/ 9580 h 172499"/>
                <a:gd name="connsiteX3" fmla="*/ 100951 w 182129"/>
                <a:gd name="connsiteY3" fmla="*/ 172499 h 172499"/>
                <a:gd name="connsiteX4" fmla="*/ 257 w 182129"/>
                <a:gd name="connsiteY4" fmla="*/ 171142 h 172499"/>
                <a:gd name="connsiteX0" fmla="*/ 189 w 182061"/>
                <a:gd name="connsiteY0" fmla="*/ 171622 h 172979"/>
                <a:gd name="connsiteX1" fmla="*/ 104882 w 182061"/>
                <a:gd name="connsiteY1" fmla="*/ 0 h 172979"/>
                <a:gd name="connsiteX2" fmla="*/ 182061 w 182061"/>
                <a:gd name="connsiteY2" fmla="*/ 10060 h 172979"/>
                <a:gd name="connsiteX3" fmla="*/ 100883 w 182061"/>
                <a:gd name="connsiteY3" fmla="*/ 172979 h 172979"/>
                <a:gd name="connsiteX4" fmla="*/ 189 w 182061"/>
                <a:gd name="connsiteY4" fmla="*/ 171622 h 172979"/>
                <a:gd name="connsiteX0" fmla="*/ 167 w 182039"/>
                <a:gd name="connsiteY0" fmla="*/ 190875 h 192232"/>
                <a:gd name="connsiteX1" fmla="*/ 114049 w 182039"/>
                <a:gd name="connsiteY1" fmla="*/ 0 h 192232"/>
                <a:gd name="connsiteX2" fmla="*/ 182039 w 182039"/>
                <a:gd name="connsiteY2" fmla="*/ 29313 h 192232"/>
                <a:gd name="connsiteX3" fmla="*/ 100861 w 182039"/>
                <a:gd name="connsiteY3" fmla="*/ 192232 h 192232"/>
                <a:gd name="connsiteX4" fmla="*/ 167 w 182039"/>
                <a:gd name="connsiteY4" fmla="*/ 190875 h 192232"/>
                <a:gd name="connsiteX0" fmla="*/ 167 w 195132"/>
                <a:gd name="connsiteY0" fmla="*/ 190875 h 192232"/>
                <a:gd name="connsiteX1" fmla="*/ 114049 w 195132"/>
                <a:gd name="connsiteY1" fmla="*/ 0 h 192232"/>
                <a:gd name="connsiteX2" fmla="*/ 195132 w 195132"/>
                <a:gd name="connsiteY2" fmla="*/ 18177 h 192232"/>
                <a:gd name="connsiteX3" fmla="*/ 100861 w 195132"/>
                <a:gd name="connsiteY3" fmla="*/ 192232 h 192232"/>
                <a:gd name="connsiteX4" fmla="*/ 167 w 195132"/>
                <a:gd name="connsiteY4" fmla="*/ 190875 h 192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132" h="192232">
                  <a:moveTo>
                    <a:pt x="167" y="190875"/>
                  </a:moveTo>
                  <a:cubicBezTo>
                    <a:pt x="-4067" y="118908"/>
                    <a:pt x="73338" y="37191"/>
                    <a:pt x="114049" y="0"/>
                  </a:cubicBezTo>
                  <a:lnTo>
                    <a:pt x="195132" y="18177"/>
                  </a:lnTo>
                  <a:cubicBezTo>
                    <a:pt x="166916" y="76115"/>
                    <a:pt x="104848" y="120951"/>
                    <a:pt x="100861" y="192232"/>
                  </a:cubicBezTo>
                  <a:cubicBezTo>
                    <a:pt x="57627" y="189873"/>
                    <a:pt x="40384" y="184525"/>
                    <a:pt x="167" y="190875"/>
                  </a:cubicBezTo>
                  <a:close/>
                </a:path>
              </a:pathLst>
            </a:custGeom>
            <a:ln>
              <a:solidFill>
                <a:schemeClr val="accent3">
                  <a:lumMod val="75000"/>
                </a:schemeClr>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B w="120650" prst="relaxedInset"/>
            </a:sp3d>
          </p:spPr>
          <p:style>
            <a:lnRef idx="1">
              <a:schemeClr val="accent3"/>
            </a:lnRef>
            <a:fillRef idx="2">
              <a:schemeClr val="accent3"/>
            </a:fillRef>
            <a:effectRef idx="1">
              <a:schemeClr val="accent3"/>
            </a:effectRef>
            <a:fontRef idx="minor">
              <a:schemeClr val="dk1"/>
            </a:fontRef>
          </p:style>
          <p:txBody>
            <a:bodyPr rtlCol="0" anchor="ctr"/>
            <a:lstStyle/>
            <a:p>
              <a:pPr algn="ctr" fontAlgn="auto">
                <a:spcBef>
                  <a:spcPts val="0"/>
                </a:spcBef>
                <a:spcAft>
                  <a:spcPts val="0"/>
                </a:spcAft>
              </a:pPr>
              <a:endParaRPr lang="en-US" sz="2000" dirty="0">
                <a:solidFill>
                  <a:schemeClr val="accent2">
                    <a:lumMod val="50000"/>
                  </a:schemeClr>
                </a:solidFill>
                <a:latin typeface="Bookman Old Style" pitchFamily="18" charset="0"/>
              </a:endParaRPr>
            </a:p>
          </p:txBody>
        </p:sp>
        <p:sp>
          <p:nvSpPr>
            <p:cNvPr id="155" name="Freeform 154"/>
            <p:cNvSpPr/>
            <p:nvPr/>
          </p:nvSpPr>
          <p:spPr>
            <a:xfrm rot="2995713">
              <a:off x="1575542" y="4356213"/>
              <a:ext cx="112437" cy="463068"/>
            </a:xfrm>
            <a:custGeom>
              <a:avLst/>
              <a:gdLst>
                <a:gd name="connsiteX0" fmla="*/ 5644 w 126294"/>
                <a:gd name="connsiteY0" fmla="*/ 196687 h 196687"/>
                <a:gd name="connsiteX1" fmla="*/ 2469 w 126294"/>
                <a:gd name="connsiteY1" fmla="*/ 22062 h 196687"/>
                <a:gd name="connsiteX2" fmla="*/ 126294 w 126294"/>
                <a:gd name="connsiteY2" fmla="*/ 9362 h 196687"/>
                <a:gd name="connsiteX3" fmla="*/ 126294 w 126294"/>
                <a:gd name="connsiteY3" fmla="*/ 177637 h 196687"/>
                <a:gd name="connsiteX4" fmla="*/ 5644 w 126294"/>
                <a:gd name="connsiteY4" fmla="*/ 196687 h 196687"/>
                <a:gd name="connsiteX0" fmla="*/ 5623 w 126300"/>
                <a:gd name="connsiteY0" fmla="*/ 189469 h 189469"/>
                <a:gd name="connsiteX1" fmla="*/ 2475 w 126300"/>
                <a:gd name="connsiteY1" fmla="*/ 22062 h 189469"/>
                <a:gd name="connsiteX2" fmla="*/ 126300 w 126300"/>
                <a:gd name="connsiteY2" fmla="*/ 9362 h 189469"/>
                <a:gd name="connsiteX3" fmla="*/ 126300 w 126300"/>
                <a:gd name="connsiteY3" fmla="*/ 177637 h 189469"/>
                <a:gd name="connsiteX4" fmla="*/ 5623 w 126300"/>
                <a:gd name="connsiteY4" fmla="*/ 189469 h 189469"/>
                <a:gd name="connsiteX0" fmla="*/ 5624 w 127955"/>
                <a:gd name="connsiteY0" fmla="*/ 189469 h 189469"/>
                <a:gd name="connsiteX1" fmla="*/ 2476 w 127955"/>
                <a:gd name="connsiteY1" fmla="*/ 22062 h 189469"/>
                <a:gd name="connsiteX2" fmla="*/ 126301 w 127955"/>
                <a:gd name="connsiteY2" fmla="*/ 9362 h 189469"/>
                <a:gd name="connsiteX3" fmla="*/ 127954 w 127955"/>
                <a:gd name="connsiteY3" fmla="*/ 183410 h 189469"/>
                <a:gd name="connsiteX4" fmla="*/ 5624 w 127955"/>
                <a:gd name="connsiteY4" fmla="*/ 189469 h 189469"/>
                <a:gd name="connsiteX0" fmla="*/ 5624 w 127954"/>
                <a:gd name="connsiteY0" fmla="*/ 189469 h 189469"/>
                <a:gd name="connsiteX1" fmla="*/ 2476 w 127954"/>
                <a:gd name="connsiteY1" fmla="*/ 22062 h 189469"/>
                <a:gd name="connsiteX2" fmla="*/ 126301 w 127954"/>
                <a:gd name="connsiteY2" fmla="*/ 9362 h 189469"/>
                <a:gd name="connsiteX3" fmla="*/ 127954 w 127954"/>
                <a:gd name="connsiteY3" fmla="*/ 183410 h 189469"/>
                <a:gd name="connsiteX4" fmla="*/ 5624 w 127954"/>
                <a:gd name="connsiteY4" fmla="*/ 189469 h 189469"/>
                <a:gd name="connsiteX0" fmla="*/ 5624 w 127954"/>
                <a:gd name="connsiteY0" fmla="*/ 177300 h 177300"/>
                <a:gd name="connsiteX1" fmla="*/ 2476 w 127954"/>
                <a:gd name="connsiteY1" fmla="*/ 9893 h 177300"/>
                <a:gd name="connsiteX2" fmla="*/ 114128 w 127954"/>
                <a:gd name="connsiteY2" fmla="*/ 13441 h 177300"/>
                <a:gd name="connsiteX3" fmla="*/ 127954 w 127954"/>
                <a:gd name="connsiteY3" fmla="*/ 171241 h 177300"/>
                <a:gd name="connsiteX4" fmla="*/ 5624 w 127954"/>
                <a:gd name="connsiteY4" fmla="*/ 177300 h 177300"/>
                <a:gd name="connsiteX0" fmla="*/ 5624 w 127954"/>
                <a:gd name="connsiteY0" fmla="*/ 178014 h 178014"/>
                <a:gd name="connsiteX1" fmla="*/ 2476 w 127954"/>
                <a:gd name="connsiteY1" fmla="*/ 10607 h 178014"/>
                <a:gd name="connsiteX2" fmla="*/ 121464 w 127954"/>
                <a:gd name="connsiteY2" fmla="*/ 13067 h 178014"/>
                <a:gd name="connsiteX3" fmla="*/ 127954 w 127954"/>
                <a:gd name="connsiteY3" fmla="*/ 171955 h 178014"/>
                <a:gd name="connsiteX4" fmla="*/ 5624 w 127954"/>
                <a:gd name="connsiteY4" fmla="*/ 178014 h 178014"/>
                <a:gd name="connsiteX0" fmla="*/ 5624 w 127954"/>
                <a:gd name="connsiteY0" fmla="*/ 172765 h 172765"/>
                <a:gd name="connsiteX1" fmla="*/ 2476 w 127954"/>
                <a:gd name="connsiteY1" fmla="*/ 5358 h 172765"/>
                <a:gd name="connsiteX2" fmla="*/ 121464 w 127954"/>
                <a:gd name="connsiteY2" fmla="*/ 7818 h 172765"/>
                <a:gd name="connsiteX3" fmla="*/ 127954 w 127954"/>
                <a:gd name="connsiteY3" fmla="*/ 166706 h 172765"/>
                <a:gd name="connsiteX4" fmla="*/ 5624 w 127954"/>
                <a:gd name="connsiteY4" fmla="*/ 172765 h 172765"/>
                <a:gd name="connsiteX0" fmla="*/ 10873 w 126938"/>
                <a:gd name="connsiteY0" fmla="*/ 153891 h 166706"/>
                <a:gd name="connsiteX1" fmla="*/ 1460 w 126938"/>
                <a:gd name="connsiteY1" fmla="*/ 5358 h 166706"/>
                <a:gd name="connsiteX2" fmla="*/ 120448 w 126938"/>
                <a:gd name="connsiteY2" fmla="*/ 7818 h 166706"/>
                <a:gd name="connsiteX3" fmla="*/ 126938 w 126938"/>
                <a:gd name="connsiteY3" fmla="*/ 166706 h 166706"/>
                <a:gd name="connsiteX4" fmla="*/ 10873 w 126938"/>
                <a:gd name="connsiteY4" fmla="*/ 153891 h 166706"/>
                <a:gd name="connsiteX0" fmla="*/ 10873 w 128083"/>
                <a:gd name="connsiteY0" fmla="*/ 153891 h 153891"/>
                <a:gd name="connsiteX1" fmla="*/ 1460 w 128083"/>
                <a:gd name="connsiteY1" fmla="*/ 5358 h 153891"/>
                <a:gd name="connsiteX2" fmla="*/ 120448 w 128083"/>
                <a:gd name="connsiteY2" fmla="*/ 7818 h 153891"/>
                <a:gd name="connsiteX3" fmla="*/ 128084 w 128083"/>
                <a:gd name="connsiteY3" fmla="*/ 148009 h 153891"/>
                <a:gd name="connsiteX4" fmla="*/ 10873 w 128083"/>
                <a:gd name="connsiteY4" fmla="*/ 153891 h 153891"/>
                <a:gd name="connsiteX0" fmla="*/ 10873 w 135002"/>
                <a:gd name="connsiteY0" fmla="*/ 200308 h 200308"/>
                <a:gd name="connsiteX1" fmla="*/ 1460 w 135002"/>
                <a:gd name="connsiteY1" fmla="*/ 51775 h 200308"/>
                <a:gd name="connsiteX2" fmla="*/ 135002 w 135002"/>
                <a:gd name="connsiteY2" fmla="*/ 1905 h 200308"/>
                <a:gd name="connsiteX3" fmla="*/ 128084 w 135002"/>
                <a:gd name="connsiteY3" fmla="*/ 194426 h 200308"/>
                <a:gd name="connsiteX4" fmla="*/ 10873 w 135002"/>
                <a:gd name="connsiteY4" fmla="*/ 200308 h 200308"/>
                <a:gd name="connsiteX0" fmla="*/ 10873 w 135002"/>
                <a:gd name="connsiteY0" fmla="*/ 221562 h 221562"/>
                <a:gd name="connsiteX1" fmla="*/ 1460 w 135002"/>
                <a:gd name="connsiteY1" fmla="*/ 73029 h 221562"/>
                <a:gd name="connsiteX2" fmla="*/ 22171 w 135002"/>
                <a:gd name="connsiteY2" fmla="*/ 7137 h 221562"/>
                <a:gd name="connsiteX3" fmla="*/ 135002 w 135002"/>
                <a:gd name="connsiteY3" fmla="*/ 23159 h 221562"/>
                <a:gd name="connsiteX4" fmla="*/ 128084 w 135002"/>
                <a:gd name="connsiteY4" fmla="*/ 215680 h 221562"/>
                <a:gd name="connsiteX5" fmla="*/ 10873 w 135002"/>
                <a:gd name="connsiteY5" fmla="*/ 221562 h 221562"/>
                <a:gd name="connsiteX0" fmla="*/ 10873 w 135819"/>
                <a:gd name="connsiteY0" fmla="*/ 218392 h 218392"/>
                <a:gd name="connsiteX1" fmla="*/ 1460 w 135819"/>
                <a:gd name="connsiteY1" fmla="*/ 69859 h 218392"/>
                <a:gd name="connsiteX2" fmla="*/ 22171 w 135819"/>
                <a:gd name="connsiteY2" fmla="*/ 3967 h 218392"/>
                <a:gd name="connsiteX3" fmla="*/ 120711 w 135819"/>
                <a:gd name="connsiteY3" fmla="*/ 6768 h 218392"/>
                <a:gd name="connsiteX4" fmla="*/ 135002 w 135819"/>
                <a:gd name="connsiteY4" fmla="*/ 19989 h 218392"/>
                <a:gd name="connsiteX5" fmla="*/ 128084 w 135819"/>
                <a:gd name="connsiteY5" fmla="*/ 212510 h 218392"/>
                <a:gd name="connsiteX6" fmla="*/ 10873 w 135819"/>
                <a:gd name="connsiteY6" fmla="*/ 218392 h 218392"/>
                <a:gd name="connsiteX0" fmla="*/ 10873 w 138480"/>
                <a:gd name="connsiteY0" fmla="*/ 230275 h 230275"/>
                <a:gd name="connsiteX1" fmla="*/ 1460 w 138480"/>
                <a:gd name="connsiteY1" fmla="*/ 81742 h 230275"/>
                <a:gd name="connsiteX2" fmla="*/ 22171 w 138480"/>
                <a:gd name="connsiteY2" fmla="*/ 15850 h 230275"/>
                <a:gd name="connsiteX3" fmla="*/ 120711 w 138480"/>
                <a:gd name="connsiteY3" fmla="*/ 18651 h 230275"/>
                <a:gd name="connsiteX4" fmla="*/ 128084 w 138480"/>
                <a:gd name="connsiteY4" fmla="*/ 224393 h 230275"/>
                <a:gd name="connsiteX5" fmla="*/ 10873 w 138480"/>
                <a:gd name="connsiteY5" fmla="*/ 230275 h 230275"/>
                <a:gd name="connsiteX0" fmla="*/ 10873 w 138480"/>
                <a:gd name="connsiteY0" fmla="*/ 221927 h 221927"/>
                <a:gd name="connsiteX1" fmla="*/ 1460 w 138480"/>
                <a:gd name="connsiteY1" fmla="*/ 73394 h 221927"/>
                <a:gd name="connsiteX2" fmla="*/ 22171 w 138480"/>
                <a:gd name="connsiteY2" fmla="*/ 7502 h 221927"/>
                <a:gd name="connsiteX3" fmla="*/ 120711 w 138480"/>
                <a:gd name="connsiteY3" fmla="*/ 10303 h 221927"/>
                <a:gd name="connsiteX4" fmla="*/ 128084 w 138480"/>
                <a:gd name="connsiteY4" fmla="*/ 216045 h 221927"/>
                <a:gd name="connsiteX5" fmla="*/ 10873 w 138480"/>
                <a:gd name="connsiteY5" fmla="*/ 221927 h 221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480" h="221927">
                  <a:moveTo>
                    <a:pt x="10873" y="221927"/>
                  </a:moveTo>
                  <a:cubicBezTo>
                    <a:pt x="6639" y="149960"/>
                    <a:pt x="-3832" y="104086"/>
                    <a:pt x="1460" y="73394"/>
                  </a:cubicBezTo>
                  <a:cubicBezTo>
                    <a:pt x="16481" y="40829"/>
                    <a:pt x="-86" y="15814"/>
                    <a:pt x="22171" y="7502"/>
                  </a:cubicBezTo>
                  <a:cubicBezTo>
                    <a:pt x="44046" y="-1701"/>
                    <a:pt x="117706" y="-4232"/>
                    <a:pt x="120711" y="10303"/>
                  </a:cubicBezTo>
                  <a:cubicBezTo>
                    <a:pt x="138363" y="45060"/>
                    <a:pt x="146390" y="180774"/>
                    <a:pt x="128084" y="216045"/>
                  </a:cubicBezTo>
                  <a:cubicBezTo>
                    <a:pt x="85384" y="211931"/>
                    <a:pt x="51090" y="215577"/>
                    <a:pt x="10873" y="221927"/>
                  </a:cubicBezTo>
                  <a:close/>
                </a:path>
              </a:pathLst>
            </a:custGeom>
            <a:ln>
              <a:solidFill>
                <a:schemeClr val="accent3">
                  <a:lumMod val="75000"/>
                </a:schemeClr>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B w="120650" prst="relaxedInset"/>
            </a:sp3d>
          </p:spPr>
          <p:style>
            <a:lnRef idx="1">
              <a:schemeClr val="accent3"/>
            </a:lnRef>
            <a:fillRef idx="2">
              <a:schemeClr val="accent3"/>
            </a:fillRef>
            <a:effectRef idx="1">
              <a:schemeClr val="accent3"/>
            </a:effectRef>
            <a:fontRef idx="minor">
              <a:schemeClr val="dk1"/>
            </a:fontRef>
          </p:style>
          <p:txBody>
            <a:bodyPr rtlCol="0" anchor="ctr"/>
            <a:lstStyle/>
            <a:p>
              <a:pPr algn="ctr" fontAlgn="auto">
                <a:spcBef>
                  <a:spcPts val="0"/>
                </a:spcBef>
                <a:spcAft>
                  <a:spcPts val="0"/>
                </a:spcAft>
              </a:pPr>
              <a:endParaRPr lang="en-US" sz="2000" dirty="0">
                <a:solidFill>
                  <a:schemeClr val="accent2">
                    <a:lumMod val="50000"/>
                  </a:schemeClr>
                </a:solidFill>
                <a:latin typeface="Bookman Old Style" pitchFamily="18" charset="0"/>
              </a:endParaRPr>
            </a:p>
          </p:txBody>
        </p:sp>
        <p:sp>
          <p:nvSpPr>
            <p:cNvPr id="157" name="Freeform 156"/>
            <p:cNvSpPr/>
            <p:nvPr/>
          </p:nvSpPr>
          <p:spPr>
            <a:xfrm rot="4213667" flipH="1">
              <a:off x="2011330" y="4098372"/>
              <a:ext cx="107427" cy="461023"/>
            </a:xfrm>
            <a:custGeom>
              <a:avLst/>
              <a:gdLst>
                <a:gd name="connsiteX0" fmla="*/ 5644 w 126294"/>
                <a:gd name="connsiteY0" fmla="*/ 196687 h 196687"/>
                <a:gd name="connsiteX1" fmla="*/ 2469 w 126294"/>
                <a:gd name="connsiteY1" fmla="*/ 22062 h 196687"/>
                <a:gd name="connsiteX2" fmla="*/ 126294 w 126294"/>
                <a:gd name="connsiteY2" fmla="*/ 9362 h 196687"/>
                <a:gd name="connsiteX3" fmla="*/ 126294 w 126294"/>
                <a:gd name="connsiteY3" fmla="*/ 177637 h 196687"/>
                <a:gd name="connsiteX4" fmla="*/ 5644 w 126294"/>
                <a:gd name="connsiteY4" fmla="*/ 196687 h 196687"/>
                <a:gd name="connsiteX0" fmla="*/ 384 w 121034"/>
                <a:gd name="connsiteY0" fmla="*/ 194799 h 194799"/>
                <a:gd name="connsiteX1" fmla="*/ 33529 w 121034"/>
                <a:gd name="connsiteY1" fmla="*/ 33455 h 194799"/>
                <a:gd name="connsiteX2" fmla="*/ 121034 w 121034"/>
                <a:gd name="connsiteY2" fmla="*/ 7474 h 194799"/>
                <a:gd name="connsiteX3" fmla="*/ 121034 w 121034"/>
                <a:gd name="connsiteY3" fmla="*/ 175749 h 194799"/>
                <a:gd name="connsiteX4" fmla="*/ 384 w 121034"/>
                <a:gd name="connsiteY4" fmla="*/ 194799 h 194799"/>
                <a:gd name="connsiteX0" fmla="*/ 384 w 152686"/>
                <a:gd name="connsiteY0" fmla="*/ 186357 h 186357"/>
                <a:gd name="connsiteX1" fmla="*/ 33529 w 152686"/>
                <a:gd name="connsiteY1" fmla="*/ 25013 h 186357"/>
                <a:gd name="connsiteX2" fmla="*/ 152686 w 152686"/>
                <a:gd name="connsiteY2" fmla="*/ 8774 h 186357"/>
                <a:gd name="connsiteX3" fmla="*/ 121034 w 152686"/>
                <a:gd name="connsiteY3" fmla="*/ 167307 h 186357"/>
                <a:gd name="connsiteX4" fmla="*/ 384 w 152686"/>
                <a:gd name="connsiteY4" fmla="*/ 186357 h 186357"/>
                <a:gd name="connsiteX0" fmla="*/ 231 w 152533"/>
                <a:gd name="connsiteY0" fmla="*/ 198007 h 198007"/>
                <a:gd name="connsiteX1" fmla="*/ 56749 w 152533"/>
                <a:gd name="connsiteY1" fmla="*/ 3066 h 198007"/>
                <a:gd name="connsiteX2" fmla="*/ 152533 w 152533"/>
                <a:gd name="connsiteY2" fmla="*/ 20424 h 198007"/>
                <a:gd name="connsiteX3" fmla="*/ 120881 w 152533"/>
                <a:gd name="connsiteY3" fmla="*/ 178957 h 198007"/>
                <a:gd name="connsiteX4" fmla="*/ 231 w 152533"/>
                <a:gd name="connsiteY4" fmla="*/ 198007 h 198007"/>
                <a:gd name="connsiteX0" fmla="*/ 317 w 152619"/>
                <a:gd name="connsiteY0" fmla="*/ 192246 h 192246"/>
                <a:gd name="connsiteX1" fmla="*/ 40739 w 152619"/>
                <a:gd name="connsiteY1" fmla="*/ 7911 h 192246"/>
                <a:gd name="connsiteX2" fmla="*/ 152619 w 152619"/>
                <a:gd name="connsiteY2" fmla="*/ 14663 h 192246"/>
                <a:gd name="connsiteX3" fmla="*/ 120967 w 152619"/>
                <a:gd name="connsiteY3" fmla="*/ 173196 h 192246"/>
                <a:gd name="connsiteX4" fmla="*/ 317 w 152619"/>
                <a:gd name="connsiteY4" fmla="*/ 192246 h 192246"/>
                <a:gd name="connsiteX0" fmla="*/ 440 w 152742"/>
                <a:gd name="connsiteY0" fmla="*/ 261884 h 261884"/>
                <a:gd name="connsiteX1" fmla="*/ 29019 w 152742"/>
                <a:gd name="connsiteY1" fmla="*/ 203 h 261884"/>
                <a:gd name="connsiteX2" fmla="*/ 152742 w 152742"/>
                <a:gd name="connsiteY2" fmla="*/ 84301 h 261884"/>
                <a:gd name="connsiteX3" fmla="*/ 121090 w 152742"/>
                <a:gd name="connsiteY3" fmla="*/ 242834 h 261884"/>
                <a:gd name="connsiteX4" fmla="*/ 440 w 152742"/>
                <a:gd name="connsiteY4" fmla="*/ 261884 h 261884"/>
                <a:gd name="connsiteX0" fmla="*/ 440 w 121090"/>
                <a:gd name="connsiteY0" fmla="*/ 272602 h 272602"/>
                <a:gd name="connsiteX1" fmla="*/ 29019 w 121090"/>
                <a:gd name="connsiteY1" fmla="*/ 10921 h 272602"/>
                <a:gd name="connsiteX2" fmla="*/ 115133 w 121090"/>
                <a:gd name="connsiteY2" fmla="*/ 12912 h 272602"/>
                <a:gd name="connsiteX3" fmla="*/ 121090 w 121090"/>
                <a:gd name="connsiteY3" fmla="*/ 253552 h 272602"/>
                <a:gd name="connsiteX4" fmla="*/ 440 w 121090"/>
                <a:gd name="connsiteY4" fmla="*/ 272602 h 272602"/>
                <a:gd name="connsiteX0" fmla="*/ 440 w 133089"/>
                <a:gd name="connsiteY0" fmla="*/ 272602 h 272602"/>
                <a:gd name="connsiteX1" fmla="*/ 29019 w 133089"/>
                <a:gd name="connsiteY1" fmla="*/ 10921 h 272602"/>
                <a:gd name="connsiteX2" fmla="*/ 115133 w 133089"/>
                <a:gd name="connsiteY2" fmla="*/ 12912 h 272602"/>
                <a:gd name="connsiteX3" fmla="*/ 133089 w 133089"/>
                <a:gd name="connsiteY3" fmla="*/ 239755 h 272602"/>
                <a:gd name="connsiteX4" fmla="*/ 440 w 133089"/>
                <a:gd name="connsiteY4" fmla="*/ 272602 h 272602"/>
                <a:gd name="connsiteX0" fmla="*/ 5502 w 106592"/>
                <a:gd name="connsiteY0" fmla="*/ 262935 h 262935"/>
                <a:gd name="connsiteX1" fmla="*/ 2522 w 106592"/>
                <a:gd name="connsiteY1" fmla="*/ 10921 h 262935"/>
                <a:gd name="connsiteX2" fmla="*/ 88636 w 106592"/>
                <a:gd name="connsiteY2" fmla="*/ 12912 h 262935"/>
                <a:gd name="connsiteX3" fmla="*/ 106592 w 106592"/>
                <a:gd name="connsiteY3" fmla="*/ 239755 h 262935"/>
                <a:gd name="connsiteX4" fmla="*/ 5502 w 106592"/>
                <a:gd name="connsiteY4" fmla="*/ 262935 h 262935"/>
                <a:gd name="connsiteX0" fmla="*/ 5502 w 101005"/>
                <a:gd name="connsiteY0" fmla="*/ 262935 h 262935"/>
                <a:gd name="connsiteX1" fmla="*/ 2522 w 101005"/>
                <a:gd name="connsiteY1" fmla="*/ 10921 h 262935"/>
                <a:gd name="connsiteX2" fmla="*/ 88636 w 101005"/>
                <a:gd name="connsiteY2" fmla="*/ 12912 h 262935"/>
                <a:gd name="connsiteX3" fmla="*/ 101005 w 101005"/>
                <a:gd name="connsiteY3" fmla="*/ 261711 h 262935"/>
                <a:gd name="connsiteX4" fmla="*/ 5502 w 101005"/>
                <a:gd name="connsiteY4" fmla="*/ 262935 h 262935"/>
                <a:gd name="connsiteX0" fmla="*/ 388 w 131543"/>
                <a:gd name="connsiteY0" fmla="*/ 445846 h 445846"/>
                <a:gd name="connsiteX1" fmla="*/ 33060 w 131543"/>
                <a:gd name="connsiteY1" fmla="*/ 10921 h 445846"/>
                <a:gd name="connsiteX2" fmla="*/ 119174 w 131543"/>
                <a:gd name="connsiteY2" fmla="*/ 12912 h 445846"/>
                <a:gd name="connsiteX3" fmla="*/ 131543 w 131543"/>
                <a:gd name="connsiteY3" fmla="*/ 261711 h 445846"/>
                <a:gd name="connsiteX4" fmla="*/ 388 w 131543"/>
                <a:gd name="connsiteY4" fmla="*/ 445846 h 445846"/>
                <a:gd name="connsiteX0" fmla="*/ 388 w 119175"/>
                <a:gd name="connsiteY0" fmla="*/ 445846 h 461022"/>
                <a:gd name="connsiteX1" fmla="*/ 33060 w 119175"/>
                <a:gd name="connsiteY1" fmla="*/ 10921 h 461022"/>
                <a:gd name="connsiteX2" fmla="*/ 119174 w 119175"/>
                <a:gd name="connsiteY2" fmla="*/ 12912 h 461022"/>
                <a:gd name="connsiteX3" fmla="*/ 95231 w 119175"/>
                <a:gd name="connsiteY3" fmla="*/ 461022 h 461022"/>
                <a:gd name="connsiteX4" fmla="*/ 388 w 119175"/>
                <a:gd name="connsiteY4" fmla="*/ 445846 h 461022"/>
                <a:gd name="connsiteX0" fmla="*/ 388 w 119174"/>
                <a:gd name="connsiteY0" fmla="*/ 445846 h 461022"/>
                <a:gd name="connsiteX1" fmla="*/ 33060 w 119174"/>
                <a:gd name="connsiteY1" fmla="*/ 10921 h 461022"/>
                <a:gd name="connsiteX2" fmla="*/ 119174 w 119174"/>
                <a:gd name="connsiteY2" fmla="*/ 12912 h 461022"/>
                <a:gd name="connsiteX3" fmla="*/ 95231 w 119174"/>
                <a:gd name="connsiteY3" fmla="*/ 461022 h 461022"/>
                <a:gd name="connsiteX4" fmla="*/ 388 w 119174"/>
                <a:gd name="connsiteY4" fmla="*/ 445846 h 461022"/>
                <a:gd name="connsiteX0" fmla="*/ 388 w 126469"/>
                <a:gd name="connsiteY0" fmla="*/ 445846 h 461022"/>
                <a:gd name="connsiteX1" fmla="*/ 33060 w 126469"/>
                <a:gd name="connsiteY1" fmla="*/ 10921 h 461022"/>
                <a:gd name="connsiteX2" fmla="*/ 119174 w 126469"/>
                <a:gd name="connsiteY2" fmla="*/ 12912 h 461022"/>
                <a:gd name="connsiteX3" fmla="*/ 95231 w 126469"/>
                <a:gd name="connsiteY3" fmla="*/ 461022 h 461022"/>
                <a:gd name="connsiteX4" fmla="*/ 388 w 126469"/>
                <a:gd name="connsiteY4" fmla="*/ 445846 h 461022"/>
                <a:gd name="connsiteX0" fmla="*/ 0 w 126081"/>
                <a:gd name="connsiteY0" fmla="*/ 445846 h 461022"/>
                <a:gd name="connsiteX1" fmla="*/ 32672 w 126081"/>
                <a:gd name="connsiteY1" fmla="*/ 10921 h 461022"/>
                <a:gd name="connsiteX2" fmla="*/ 118786 w 126081"/>
                <a:gd name="connsiteY2" fmla="*/ 12912 h 461022"/>
                <a:gd name="connsiteX3" fmla="*/ 94843 w 126081"/>
                <a:gd name="connsiteY3" fmla="*/ 461022 h 461022"/>
                <a:gd name="connsiteX4" fmla="*/ 0 w 126081"/>
                <a:gd name="connsiteY4" fmla="*/ 445846 h 4610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081" h="461022">
                  <a:moveTo>
                    <a:pt x="0" y="445846"/>
                  </a:moveTo>
                  <a:cubicBezTo>
                    <a:pt x="26903" y="351069"/>
                    <a:pt x="27380" y="41613"/>
                    <a:pt x="32672" y="10921"/>
                  </a:cubicBezTo>
                  <a:cubicBezTo>
                    <a:pt x="73947" y="6688"/>
                    <a:pt x="97619" y="-12488"/>
                    <a:pt x="118786" y="12912"/>
                  </a:cubicBezTo>
                  <a:cubicBezTo>
                    <a:pt x="129684" y="172497"/>
                    <a:pt x="133049" y="295609"/>
                    <a:pt x="94843" y="461022"/>
                  </a:cubicBezTo>
                  <a:lnTo>
                    <a:pt x="0" y="445846"/>
                  </a:lnTo>
                  <a:close/>
                </a:path>
              </a:pathLst>
            </a:custGeom>
            <a:ln>
              <a:solidFill>
                <a:schemeClr val="accent3">
                  <a:lumMod val="75000"/>
                </a:schemeClr>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B w="120650" prst="relaxedInset"/>
            </a:sp3d>
          </p:spPr>
          <p:style>
            <a:lnRef idx="1">
              <a:schemeClr val="accent3"/>
            </a:lnRef>
            <a:fillRef idx="2">
              <a:schemeClr val="accent3"/>
            </a:fillRef>
            <a:effectRef idx="1">
              <a:schemeClr val="accent3"/>
            </a:effectRef>
            <a:fontRef idx="minor">
              <a:schemeClr val="dk1"/>
            </a:fontRef>
          </p:style>
          <p:txBody>
            <a:bodyPr rtlCol="0" anchor="ctr"/>
            <a:lstStyle/>
            <a:p>
              <a:pPr algn="ctr" fontAlgn="auto">
                <a:spcBef>
                  <a:spcPts val="0"/>
                </a:spcBef>
                <a:spcAft>
                  <a:spcPts val="0"/>
                </a:spcAft>
              </a:pPr>
              <a:endParaRPr lang="en-US" sz="2000" dirty="0">
                <a:solidFill>
                  <a:schemeClr val="accent2">
                    <a:lumMod val="50000"/>
                  </a:schemeClr>
                </a:solidFill>
                <a:latin typeface="Bookman Old Style" pitchFamily="18" charset="0"/>
              </a:endParaRPr>
            </a:p>
          </p:txBody>
        </p:sp>
        <p:sp>
          <p:nvSpPr>
            <p:cNvPr id="158" name="Freeform 157"/>
            <p:cNvSpPr/>
            <p:nvPr/>
          </p:nvSpPr>
          <p:spPr>
            <a:xfrm rot="4604290">
              <a:off x="2281704" y="4245592"/>
              <a:ext cx="258053" cy="141522"/>
            </a:xfrm>
            <a:custGeom>
              <a:avLst/>
              <a:gdLst>
                <a:gd name="connsiteX0" fmla="*/ 5644 w 126294"/>
                <a:gd name="connsiteY0" fmla="*/ 196687 h 196687"/>
                <a:gd name="connsiteX1" fmla="*/ 2469 w 126294"/>
                <a:gd name="connsiteY1" fmla="*/ 22062 h 196687"/>
                <a:gd name="connsiteX2" fmla="*/ 126294 w 126294"/>
                <a:gd name="connsiteY2" fmla="*/ 9362 h 196687"/>
                <a:gd name="connsiteX3" fmla="*/ 126294 w 126294"/>
                <a:gd name="connsiteY3" fmla="*/ 177637 h 196687"/>
                <a:gd name="connsiteX4" fmla="*/ 5644 w 126294"/>
                <a:gd name="connsiteY4" fmla="*/ 196687 h 196687"/>
                <a:gd name="connsiteX0" fmla="*/ 290 w 120940"/>
                <a:gd name="connsiteY0" fmla="*/ 191130 h 191130"/>
                <a:gd name="connsiteX1" fmla="*/ 44816 w 120940"/>
                <a:gd name="connsiteY1" fmla="*/ 92582 h 191130"/>
                <a:gd name="connsiteX2" fmla="*/ 120940 w 120940"/>
                <a:gd name="connsiteY2" fmla="*/ 3805 h 191130"/>
                <a:gd name="connsiteX3" fmla="*/ 120940 w 120940"/>
                <a:gd name="connsiteY3" fmla="*/ 172080 h 191130"/>
                <a:gd name="connsiteX4" fmla="*/ 290 w 120940"/>
                <a:gd name="connsiteY4" fmla="*/ 191130 h 191130"/>
                <a:gd name="connsiteX0" fmla="*/ 290 w 207571"/>
                <a:gd name="connsiteY0" fmla="*/ 131973 h 131973"/>
                <a:gd name="connsiteX1" fmla="*/ 44816 w 207571"/>
                <a:gd name="connsiteY1" fmla="*/ 33425 h 131973"/>
                <a:gd name="connsiteX2" fmla="*/ 207571 w 207571"/>
                <a:gd name="connsiteY2" fmla="*/ 7477 h 131973"/>
                <a:gd name="connsiteX3" fmla="*/ 120940 w 207571"/>
                <a:gd name="connsiteY3" fmla="*/ 112923 h 131973"/>
                <a:gd name="connsiteX4" fmla="*/ 290 w 207571"/>
                <a:gd name="connsiteY4" fmla="*/ 131973 h 131973"/>
                <a:gd name="connsiteX0" fmla="*/ 290 w 224874"/>
                <a:gd name="connsiteY0" fmla="*/ 131973 h 131973"/>
                <a:gd name="connsiteX1" fmla="*/ 44816 w 224874"/>
                <a:gd name="connsiteY1" fmla="*/ 33425 h 131973"/>
                <a:gd name="connsiteX2" fmla="*/ 207571 w 224874"/>
                <a:gd name="connsiteY2" fmla="*/ 7477 h 131973"/>
                <a:gd name="connsiteX3" fmla="*/ 221932 w 224874"/>
                <a:gd name="connsiteY3" fmla="*/ 70759 h 131973"/>
                <a:gd name="connsiteX4" fmla="*/ 120940 w 224874"/>
                <a:gd name="connsiteY4" fmla="*/ 112923 h 131973"/>
                <a:gd name="connsiteX5" fmla="*/ 290 w 224874"/>
                <a:gd name="connsiteY5" fmla="*/ 131973 h 131973"/>
                <a:gd name="connsiteX0" fmla="*/ 290 w 224874"/>
                <a:gd name="connsiteY0" fmla="*/ 131973 h 141439"/>
                <a:gd name="connsiteX1" fmla="*/ 44816 w 224874"/>
                <a:gd name="connsiteY1" fmla="*/ 33425 h 141439"/>
                <a:gd name="connsiteX2" fmla="*/ 207571 w 224874"/>
                <a:gd name="connsiteY2" fmla="*/ 7477 h 141439"/>
                <a:gd name="connsiteX3" fmla="*/ 221932 w 224874"/>
                <a:gd name="connsiteY3" fmla="*/ 70759 h 141439"/>
                <a:gd name="connsiteX4" fmla="*/ 120940 w 224874"/>
                <a:gd name="connsiteY4" fmla="*/ 112923 h 141439"/>
                <a:gd name="connsiteX5" fmla="*/ 59452 w 224874"/>
                <a:gd name="connsiteY5" fmla="*/ 141439 h 141439"/>
                <a:gd name="connsiteX6" fmla="*/ 290 w 224874"/>
                <a:gd name="connsiteY6" fmla="*/ 131973 h 141439"/>
                <a:gd name="connsiteX0" fmla="*/ 32813 w 257397"/>
                <a:gd name="connsiteY0" fmla="*/ 131973 h 141439"/>
                <a:gd name="connsiteX1" fmla="*/ 1168 w 257397"/>
                <a:gd name="connsiteY1" fmla="*/ 121059 h 141439"/>
                <a:gd name="connsiteX2" fmla="*/ 77339 w 257397"/>
                <a:gd name="connsiteY2" fmla="*/ 33425 h 141439"/>
                <a:gd name="connsiteX3" fmla="*/ 240094 w 257397"/>
                <a:gd name="connsiteY3" fmla="*/ 7477 h 141439"/>
                <a:gd name="connsiteX4" fmla="*/ 254455 w 257397"/>
                <a:gd name="connsiteY4" fmla="*/ 70759 h 141439"/>
                <a:gd name="connsiteX5" fmla="*/ 153463 w 257397"/>
                <a:gd name="connsiteY5" fmla="*/ 112923 h 141439"/>
                <a:gd name="connsiteX6" fmla="*/ 91975 w 257397"/>
                <a:gd name="connsiteY6" fmla="*/ 141439 h 141439"/>
                <a:gd name="connsiteX7" fmla="*/ 32813 w 257397"/>
                <a:gd name="connsiteY7" fmla="*/ 131973 h 141439"/>
                <a:gd name="connsiteX0" fmla="*/ 32813 w 257397"/>
                <a:gd name="connsiteY0" fmla="*/ 131973 h 141439"/>
                <a:gd name="connsiteX1" fmla="*/ 1168 w 257397"/>
                <a:gd name="connsiteY1" fmla="*/ 121059 h 141439"/>
                <a:gd name="connsiteX2" fmla="*/ 77339 w 257397"/>
                <a:gd name="connsiteY2" fmla="*/ 33425 h 141439"/>
                <a:gd name="connsiteX3" fmla="*/ 240094 w 257397"/>
                <a:gd name="connsiteY3" fmla="*/ 7477 h 141439"/>
                <a:gd name="connsiteX4" fmla="*/ 254455 w 257397"/>
                <a:gd name="connsiteY4" fmla="*/ 70759 h 141439"/>
                <a:gd name="connsiteX5" fmla="*/ 153463 w 257397"/>
                <a:gd name="connsiteY5" fmla="*/ 112923 h 141439"/>
                <a:gd name="connsiteX6" fmla="*/ 91975 w 257397"/>
                <a:gd name="connsiteY6" fmla="*/ 141439 h 141439"/>
                <a:gd name="connsiteX7" fmla="*/ 32813 w 257397"/>
                <a:gd name="connsiteY7" fmla="*/ 131973 h 141439"/>
                <a:gd name="connsiteX0" fmla="*/ 32813 w 257397"/>
                <a:gd name="connsiteY0" fmla="*/ 132397 h 141863"/>
                <a:gd name="connsiteX1" fmla="*/ 1168 w 257397"/>
                <a:gd name="connsiteY1" fmla="*/ 121483 h 141863"/>
                <a:gd name="connsiteX2" fmla="*/ 102771 w 257397"/>
                <a:gd name="connsiteY2" fmla="*/ 30323 h 141863"/>
                <a:gd name="connsiteX3" fmla="*/ 240094 w 257397"/>
                <a:gd name="connsiteY3" fmla="*/ 7901 h 141863"/>
                <a:gd name="connsiteX4" fmla="*/ 254455 w 257397"/>
                <a:gd name="connsiteY4" fmla="*/ 71183 h 141863"/>
                <a:gd name="connsiteX5" fmla="*/ 153463 w 257397"/>
                <a:gd name="connsiteY5" fmla="*/ 113347 h 141863"/>
                <a:gd name="connsiteX6" fmla="*/ 91975 w 257397"/>
                <a:gd name="connsiteY6" fmla="*/ 141863 h 141863"/>
                <a:gd name="connsiteX7" fmla="*/ 32813 w 257397"/>
                <a:gd name="connsiteY7" fmla="*/ 132397 h 141863"/>
                <a:gd name="connsiteX0" fmla="*/ 32813 w 257397"/>
                <a:gd name="connsiteY0" fmla="*/ 134090 h 143556"/>
                <a:gd name="connsiteX1" fmla="*/ 1168 w 257397"/>
                <a:gd name="connsiteY1" fmla="*/ 123176 h 143556"/>
                <a:gd name="connsiteX2" fmla="*/ 102771 w 257397"/>
                <a:gd name="connsiteY2" fmla="*/ 32016 h 143556"/>
                <a:gd name="connsiteX3" fmla="*/ 240094 w 257397"/>
                <a:gd name="connsiteY3" fmla="*/ 9594 h 143556"/>
                <a:gd name="connsiteX4" fmla="*/ 254455 w 257397"/>
                <a:gd name="connsiteY4" fmla="*/ 72876 h 143556"/>
                <a:gd name="connsiteX5" fmla="*/ 153463 w 257397"/>
                <a:gd name="connsiteY5" fmla="*/ 115040 h 143556"/>
                <a:gd name="connsiteX6" fmla="*/ 91975 w 257397"/>
                <a:gd name="connsiteY6" fmla="*/ 143556 h 143556"/>
                <a:gd name="connsiteX7" fmla="*/ 32813 w 257397"/>
                <a:gd name="connsiteY7" fmla="*/ 134090 h 143556"/>
                <a:gd name="connsiteX0" fmla="*/ 32813 w 257397"/>
                <a:gd name="connsiteY0" fmla="*/ 132837 h 142303"/>
                <a:gd name="connsiteX1" fmla="*/ 1168 w 257397"/>
                <a:gd name="connsiteY1" fmla="*/ 121923 h 142303"/>
                <a:gd name="connsiteX2" fmla="*/ 109513 w 257397"/>
                <a:gd name="connsiteY2" fmla="*/ 38725 h 142303"/>
                <a:gd name="connsiteX3" fmla="*/ 240094 w 257397"/>
                <a:gd name="connsiteY3" fmla="*/ 8341 h 142303"/>
                <a:gd name="connsiteX4" fmla="*/ 254455 w 257397"/>
                <a:gd name="connsiteY4" fmla="*/ 71623 h 142303"/>
                <a:gd name="connsiteX5" fmla="*/ 153463 w 257397"/>
                <a:gd name="connsiteY5" fmla="*/ 113787 h 142303"/>
                <a:gd name="connsiteX6" fmla="*/ 91975 w 257397"/>
                <a:gd name="connsiteY6" fmla="*/ 142303 h 142303"/>
                <a:gd name="connsiteX7" fmla="*/ 32813 w 257397"/>
                <a:gd name="connsiteY7" fmla="*/ 132837 h 142303"/>
                <a:gd name="connsiteX0" fmla="*/ 32813 w 299780"/>
                <a:gd name="connsiteY0" fmla="*/ 139780 h 149246"/>
                <a:gd name="connsiteX1" fmla="*/ 1168 w 299780"/>
                <a:gd name="connsiteY1" fmla="*/ 128866 h 149246"/>
                <a:gd name="connsiteX2" fmla="*/ 109513 w 299780"/>
                <a:gd name="connsiteY2" fmla="*/ 45668 h 149246"/>
                <a:gd name="connsiteX3" fmla="*/ 299780 w 299780"/>
                <a:gd name="connsiteY3" fmla="*/ 7793 h 149246"/>
                <a:gd name="connsiteX4" fmla="*/ 254455 w 299780"/>
                <a:gd name="connsiteY4" fmla="*/ 78566 h 149246"/>
                <a:gd name="connsiteX5" fmla="*/ 153463 w 299780"/>
                <a:gd name="connsiteY5" fmla="*/ 120730 h 149246"/>
                <a:gd name="connsiteX6" fmla="*/ 91975 w 299780"/>
                <a:gd name="connsiteY6" fmla="*/ 149246 h 149246"/>
                <a:gd name="connsiteX7" fmla="*/ 32813 w 299780"/>
                <a:gd name="connsiteY7" fmla="*/ 139780 h 149246"/>
                <a:gd name="connsiteX0" fmla="*/ 32813 w 295104"/>
                <a:gd name="connsiteY0" fmla="*/ 131572 h 141038"/>
                <a:gd name="connsiteX1" fmla="*/ 1168 w 295104"/>
                <a:gd name="connsiteY1" fmla="*/ 120658 h 141038"/>
                <a:gd name="connsiteX2" fmla="*/ 109513 w 295104"/>
                <a:gd name="connsiteY2" fmla="*/ 37460 h 141038"/>
                <a:gd name="connsiteX3" fmla="*/ 295104 w 295104"/>
                <a:gd name="connsiteY3" fmla="*/ 8869 h 141038"/>
                <a:gd name="connsiteX4" fmla="*/ 254455 w 295104"/>
                <a:gd name="connsiteY4" fmla="*/ 70358 h 141038"/>
                <a:gd name="connsiteX5" fmla="*/ 153463 w 295104"/>
                <a:gd name="connsiteY5" fmla="*/ 112522 h 141038"/>
                <a:gd name="connsiteX6" fmla="*/ 91975 w 295104"/>
                <a:gd name="connsiteY6" fmla="*/ 141038 h 141038"/>
                <a:gd name="connsiteX7" fmla="*/ 32813 w 295104"/>
                <a:gd name="connsiteY7" fmla="*/ 131572 h 141038"/>
                <a:gd name="connsiteX0" fmla="*/ 90807 w 293936"/>
                <a:gd name="connsiteY0" fmla="*/ 141038 h 141038"/>
                <a:gd name="connsiteX1" fmla="*/ 0 w 293936"/>
                <a:gd name="connsiteY1" fmla="*/ 120658 h 141038"/>
                <a:gd name="connsiteX2" fmla="*/ 108345 w 293936"/>
                <a:gd name="connsiteY2" fmla="*/ 37460 h 141038"/>
                <a:gd name="connsiteX3" fmla="*/ 293936 w 293936"/>
                <a:gd name="connsiteY3" fmla="*/ 8869 h 141038"/>
                <a:gd name="connsiteX4" fmla="*/ 253287 w 293936"/>
                <a:gd name="connsiteY4" fmla="*/ 70358 h 141038"/>
                <a:gd name="connsiteX5" fmla="*/ 152295 w 293936"/>
                <a:gd name="connsiteY5" fmla="*/ 112522 h 141038"/>
                <a:gd name="connsiteX6" fmla="*/ 90807 w 293936"/>
                <a:gd name="connsiteY6" fmla="*/ 141038 h 141038"/>
                <a:gd name="connsiteX0" fmla="*/ 99734 w 302863"/>
                <a:gd name="connsiteY0" fmla="*/ 141522 h 141522"/>
                <a:gd name="connsiteX1" fmla="*/ 0 w 302863"/>
                <a:gd name="connsiteY1" fmla="*/ 141204 h 141522"/>
                <a:gd name="connsiteX2" fmla="*/ 117272 w 302863"/>
                <a:gd name="connsiteY2" fmla="*/ 37944 h 141522"/>
                <a:gd name="connsiteX3" fmla="*/ 302863 w 302863"/>
                <a:gd name="connsiteY3" fmla="*/ 9353 h 141522"/>
                <a:gd name="connsiteX4" fmla="*/ 262214 w 302863"/>
                <a:gd name="connsiteY4" fmla="*/ 70842 h 141522"/>
                <a:gd name="connsiteX5" fmla="*/ 161222 w 302863"/>
                <a:gd name="connsiteY5" fmla="*/ 113006 h 141522"/>
                <a:gd name="connsiteX6" fmla="*/ 99734 w 302863"/>
                <a:gd name="connsiteY6" fmla="*/ 141522 h 141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2863" h="141522">
                  <a:moveTo>
                    <a:pt x="99734" y="141522"/>
                  </a:moveTo>
                  <a:lnTo>
                    <a:pt x="0" y="141204"/>
                  </a:lnTo>
                  <a:cubicBezTo>
                    <a:pt x="7421" y="124779"/>
                    <a:pt x="66795" y="59919"/>
                    <a:pt x="117272" y="37944"/>
                  </a:cubicBezTo>
                  <a:cubicBezTo>
                    <a:pt x="167749" y="15969"/>
                    <a:pt x="281696" y="-16047"/>
                    <a:pt x="302863" y="9353"/>
                  </a:cubicBezTo>
                  <a:cubicBezTo>
                    <a:pt x="288622" y="28375"/>
                    <a:pt x="276455" y="51820"/>
                    <a:pt x="262214" y="70842"/>
                  </a:cubicBezTo>
                  <a:lnTo>
                    <a:pt x="161222" y="113006"/>
                  </a:lnTo>
                  <a:cubicBezTo>
                    <a:pt x="143498" y="115585"/>
                    <a:pt x="117458" y="138943"/>
                    <a:pt x="99734" y="141522"/>
                  </a:cubicBezTo>
                  <a:close/>
                </a:path>
              </a:pathLst>
            </a:custGeom>
            <a:ln>
              <a:solidFill>
                <a:schemeClr val="accent3">
                  <a:lumMod val="75000"/>
                </a:schemeClr>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B w="120650" prst="relaxedInset"/>
            </a:sp3d>
          </p:spPr>
          <p:style>
            <a:lnRef idx="1">
              <a:schemeClr val="accent3"/>
            </a:lnRef>
            <a:fillRef idx="2">
              <a:schemeClr val="accent3"/>
            </a:fillRef>
            <a:effectRef idx="1">
              <a:schemeClr val="accent3"/>
            </a:effectRef>
            <a:fontRef idx="minor">
              <a:schemeClr val="dk1"/>
            </a:fontRef>
          </p:style>
          <p:txBody>
            <a:bodyPr rtlCol="0" anchor="ctr"/>
            <a:lstStyle/>
            <a:p>
              <a:pPr algn="ctr" fontAlgn="auto">
                <a:spcBef>
                  <a:spcPts val="0"/>
                </a:spcBef>
                <a:spcAft>
                  <a:spcPts val="0"/>
                </a:spcAft>
              </a:pPr>
              <a:endParaRPr lang="en-US" sz="2000" dirty="0">
                <a:solidFill>
                  <a:schemeClr val="accent2">
                    <a:lumMod val="50000"/>
                  </a:schemeClr>
                </a:solidFill>
                <a:latin typeface="Bookman Old Style" pitchFamily="18" charset="0"/>
              </a:endParaRPr>
            </a:p>
          </p:txBody>
        </p:sp>
        <p:sp>
          <p:nvSpPr>
            <p:cNvPr id="159" name="Freeform 158"/>
            <p:cNvSpPr/>
            <p:nvPr/>
          </p:nvSpPr>
          <p:spPr>
            <a:xfrm flipH="1">
              <a:off x="1967480" y="6190471"/>
              <a:ext cx="126294" cy="196687"/>
            </a:xfrm>
            <a:custGeom>
              <a:avLst/>
              <a:gdLst>
                <a:gd name="connsiteX0" fmla="*/ 5644 w 126294"/>
                <a:gd name="connsiteY0" fmla="*/ 196687 h 196687"/>
                <a:gd name="connsiteX1" fmla="*/ 2469 w 126294"/>
                <a:gd name="connsiteY1" fmla="*/ 22062 h 196687"/>
                <a:gd name="connsiteX2" fmla="*/ 126294 w 126294"/>
                <a:gd name="connsiteY2" fmla="*/ 9362 h 196687"/>
                <a:gd name="connsiteX3" fmla="*/ 126294 w 126294"/>
                <a:gd name="connsiteY3" fmla="*/ 177637 h 196687"/>
                <a:gd name="connsiteX4" fmla="*/ 5644 w 126294"/>
                <a:gd name="connsiteY4" fmla="*/ 196687 h 1966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294" h="196687">
                  <a:moveTo>
                    <a:pt x="5644" y="196687"/>
                  </a:moveTo>
                  <a:cubicBezTo>
                    <a:pt x="1410" y="124720"/>
                    <a:pt x="-2823" y="52754"/>
                    <a:pt x="2469" y="22062"/>
                  </a:cubicBezTo>
                  <a:cubicBezTo>
                    <a:pt x="43744" y="17829"/>
                    <a:pt x="105127" y="-16038"/>
                    <a:pt x="126294" y="9362"/>
                  </a:cubicBezTo>
                  <a:lnTo>
                    <a:pt x="126294" y="177637"/>
                  </a:lnTo>
                  <a:lnTo>
                    <a:pt x="5644" y="196687"/>
                  </a:lnTo>
                  <a:close/>
                </a:path>
              </a:pathLst>
            </a:custGeom>
            <a:ln>
              <a:solidFill>
                <a:schemeClr val="accent3">
                  <a:lumMod val="75000"/>
                </a:schemeClr>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B w="120650" prst="relaxedInset"/>
            </a:sp3d>
          </p:spPr>
          <p:style>
            <a:lnRef idx="1">
              <a:schemeClr val="accent3"/>
            </a:lnRef>
            <a:fillRef idx="2">
              <a:schemeClr val="accent3"/>
            </a:fillRef>
            <a:effectRef idx="1">
              <a:schemeClr val="accent3"/>
            </a:effectRef>
            <a:fontRef idx="minor">
              <a:schemeClr val="dk1"/>
            </a:fontRef>
          </p:style>
          <p:txBody>
            <a:bodyPr rtlCol="0" anchor="ctr"/>
            <a:lstStyle/>
            <a:p>
              <a:pPr algn="ctr" fontAlgn="auto">
                <a:spcBef>
                  <a:spcPts val="0"/>
                </a:spcBef>
                <a:spcAft>
                  <a:spcPts val="0"/>
                </a:spcAft>
              </a:pPr>
              <a:endParaRPr lang="en-US" sz="2000" dirty="0">
                <a:solidFill>
                  <a:schemeClr val="accent2">
                    <a:lumMod val="50000"/>
                  </a:schemeClr>
                </a:solidFill>
                <a:latin typeface="Bookman Old Style" pitchFamily="18" charset="0"/>
              </a:endParaRPr>
            </a:p>
          </p:txBody>
        </p:sp>
        <p:sp>
          <p:nvSpPr>
            <p:cNvPr id="160" name="Freeform 159"/>
            <p:cNvSpPr/>
            <p:nvPr/>
          </p:nvSpPr>
          <p:spPr>
            <a:xfrm flipH="1">
              <a:off x="1967480" y="5977746"/>
              <a:ext cx="126294" cy="196687"/>
            </a:xfrm>
            <a:custGeom>
              <a:avLst/>
              <a:gdLst>
                <a:gd name="connsiteX0" fmla="*/ 5644 w 126294"/>
                <a:gd name="connsiteY0" fmla="*/ 196687 h 196687"/>
                <a:gd name="connsiteX1" fmla="*/ 2469 w 126294"/>
                <a:gd name="connsiteY1" fmla="*/ 22062 h 196687"/>
                <a:gd name="connsiteX2" fmla="*/ 126294 w 126294"/>
                <a:gd name="connsiteY2" fmla="*/ 9362 h 196687"/>
                <a:gd name="connsiteX3" fmla="*/ 126294 w 126294"/>
                <a:gd name="connsiteY3" fmla="*/ 177637 h 196687"/>
                <a:gd name="connsiteX4" fmla="*/ 5644 w 126294"/>
                <a:gd name="connsiteY4" fmla="*/ 196687 h 1966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294" h="196687">
                  <a:moveTo>
                    <a:pt x="5644" y="196687"/>
                  </a:moveTo>
                  <a:cubicBezTo>
                    <a:pt x="1410" y="124720"/>
                    <a:pt x="-2823" y="52754"/>
                    <a:pt x="2469" y="22062"/>
                  </a:cubicBezTo>
                  <a:cubicBezTo>
                    <a:pt x="43744" y="17829"/>
                    <a:pt x="105127" y="-16038"/>
                    <a:pt x="126294" y="9362"/>
                  </a:cubicBezTo>
                  <a:lnTo>
                    <a:pt x="126294" y="177637"/>
                  </a:lnTo>
                  <a:lnTo>
                    <a:pt x="5644" y="196687"/>
                  </a:lnTo>
                  <a:close/>
                </a:path>
              </a:pathLst>
            </a:custGeom>
            <a:ln>
              <a:solidFill>
                <a:schemeClr val="accent3">
                  <a:lumMod val="75000"/>
                </a:schemeClr>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B w="120650" prst="relaxedInset"/>
            </a:sp3d>
          </p:spPr>
          <p:style>
            <a:lnRef idx="1">
              <a:schemeClr val="accent3"/>
            </a:lnRef>
            <a:fillRef idx="2">
              <a:schemeClr val="accent3"/>
            </a:fillRef>
            <a:effectRef idx="1">
              <a:schemeClr val="accent3"/>
            </a:effectRef>
            <a:fontRef idx="minor">
              <a:schemeClr val="dk1"/>
            </a:fontRef>
          </p:style>
          <p:txBody>
            <a:bodyPr rtlCol="0" anchor="ctr"/>
            <a:lstStyle/>
            <a:p>
              <a:pPr algn="ctr" fontAlgn="auto">
                <a:spcBef>
                  <a:spcPts val="0"/>
                </a:spcBef>
                <a:spcAft>
                  <a:spcPts val="0"/>
                </a:spcAft>
              </a:pPr>
              <a:endParaRPr lang="en-US" sz="2000" dirty="0">
                <a:solidFill>
                  <a:schemeClr val="accent2">
                    <a:lumMod val="50000"/>
                  </a:schemeClr>
                </a:solidFill>
                <a:latin typeface="Bookman Old Style" pitchFamily="18" charset="0"/>
              </a:endParaRPr>
            </a:p>
          </p:txBody>
        </p:sp>
        <p:sp>
          <p:nvSpPr>
            <p:cNvPr id="161" name="Freeform 160"/>
            <p:cNvSpPr/>
            <p:nvPr/>
          </p:nvSpPr>
          <p:spPr>
            <a:xfrm flipH="1">
              <a:off x="1948857" y="5766524"/>
              <a:ext cx="126294" cy="196687"/>
            </a:xfrm>
            <a:custGeom>
              <a:avLst/>
              <a:gdLst>
                <a:gd name="connsiteX0" fmla="*/ 5644 w 126294"/>
                <a:gd name="connsiteY0" fmla="*/ 196687 h 196687"/>
                <a:gd name="connsiteX1" fmla="*/ 2469 w 126294"/>
                <a:gd name="connsiteY1" fmla="*/ 22062 h 196687"/>
                <a:gd name="connsiteX2" fmla="*/ 126294 w 126294"/>
                <a:gd name="connsiteY2" fmla="*/ 9362 h 196687"/>
                <a:gd name="connsiteX3" fmla="*/ 126294 w 126294"/>
                <a:gd name="connsiteY3" fmla="*/ 177637 h 196687"/>
                <a:gd name="connsiteX4" fmla="*/ 5644 w 126294"/>
                <a:gd name="connsiteY4" fmla="*/ 196687 h 1966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294" h="196687">
                  <a:moveTo>
                    <a:pt x="5644" y="196687"/>
                  </a:moveTo>
                  <a:cubicBezTo>
                    <a:pt x="1410" y="124720"/>
                    <a:pt x="-2823" y="52754"/>
                    <a:pt x="2469" y="22062"/>
                  </a:cubicBezTo>
                  <a:cubicBezTo>
                    <a:pt x="43744" y="17829"/>
                    <a:pt x="105127" y="-16038"/>
                    <a:pt x="126294" y="9362"/>
                  </a:cubicBezTo>
                  <a:lnTo>
                    <a:pt x="126294" y="177637"/>
                  </a:lnTo>
                  <a:lnTo>
                    <a:pt x="5644" y="196687"/>
                  </a:lnTo>
                  <a:close/>
                </a:path>
              </a:pathLst>
            </a:custGeom>
            <a:ln>
              <a:solidFill>
                <a:schemeClr val="accent3">
                  <a:lumMod val="75000"/>
                </a:schemeClr>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B w="120650" prst="relaxedInset"/>
            </a:sp3d>
          </p:spPr>
          <p:style>
            <a:lnRef idx="1">
              <a:schemeClr val="accent3"/>
            </a:lnRef>
            <a:fillRef idx="2">
              <a:schemeClr val="accent3"/>
            </a:fillRef>
            <a:effectRef idx="1">
              <a:schemeClr val="accent3"/>
            </a:effectRef>
            <a:fontRef idx="minor">
              <a:schemeClr val="dk1"/>
            </a:fontRef>
          </p:style>
          <p:txBody>
            <a:bodyPr rtlCol="0" anchor="ctr"/>
            <a:lstStyle/>
            <a:p>
              <a:pPr algn="ctr" fontAlgn="auto">
                <a:spcBef>
                  <a:spcPts val="0"/>
                </a:spcBef>
                <a:spcAft>
                  <a:spcPts val="0"/>
                </a:spcAft>
              </a:pPr>
              <a:endParaRPr lang="en-US" sz="2000" dirty="0">
                <a:solidFill>
                  <a:schemeClr val="accent2">
                    <a:lumMod val="50000"/>
                  </a:schemeClr>
                </a:solidFill>
                <a:latin typeface="Bookman Old Style" pitchFamily="18" charset="0"/>
              </a:endParaRPr>
            </a:p>
          </p:txBody>
        </p:sp>
        <p:sp>
          <p:nvSpPr>
            <p:cNvPr id="162" name="Freeform 161"/>
            <p:cNvSpPr/>
            <p:nvPr/>
          </p:nvSpPr>
          <p:spPr>
            <a:xfrm rot="21347656" flipH="1">
              <a:off x="1941611" y="5545945"/>
              <a:ext cx="126294" cy="196687"/>
            </a:xfrm>
            <a:custGeom>
              <a:avLst/>
              <a:gdLst>
                <a:gd name="connsiteX0" fmla="*/ 5644 w 126294"/>
                <a:gd name="connsiteY0" fmla="*/ 196687 h 196687"/>
                <a:gd name="connsiteX1" fmla="*/ 2469 w 126294"/>
                <a:gd name="connsiteY1" fmla="*/ 22062 h 196687"/>
                <a:gd name="connsiteX2" fmla="*/ 126294 w 126294"/>
                <a:gd name="connsiteY2" fmla="*/ 9362 h 196687"/>
                <a:gd name="connsiteX3" fmla="*/ 126294 w 126294"/>
                <a:gd name="connsiteY3" fmla="*/ 177637 h 196687"/>
                <a:gd name="connsiteX4" fmla="*/ 5644 w 126294"/>
                <a:gd name="connsiteY4" fmla="*/ 196687 h 1966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294" h="196687">
                  <a:moveTo>
                    <a:pt x="5644" y="196687"/>
                  </a:moveTo>
                  <a:cubicBezTo>
                    <a:pt x="1410" y="124720"/>
                    <a:pt x="-2823" y="52754"/>
                    <a:pt x="2469" y="22062"/>
                  </a:cubicBezTo>
                  <a:cubicBezTo>
                    <a:pt x="43744" y="17829"/>
                    <a:pt x="105127" y="-16038"/>
                    <a:pt x="126294" y="9362"/>
                  </a:cubicBezTo>
                  <a:lnTo>
                    <a:pt x="126294" y="177637"/>
                  </a:lnTo>
                  <a:lnTo>
                    <a:pt x="5644" y="196687"/>
                  </a:lnTo>
                  <a:close/>
                </a:path>
              </a:pathLst>
            </a:custGeom>
            <a:ln>
              <a:solidFill>
                <a:schemeClr val="accent3">
                  <a:lumMod val="75000"/>
                </a:schemeClr>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B w="120650" prst="relaxedInset"/>
            </a:sp3d>
          </p:spPr>
          <p:style>
            <a:lnRef idx="1">
              <a:schemeClr val="accent3"/>
            </a:lnRef>
            <a:fillRef idx="2">
              <a:schemeClr val="accent3"/>
            </a:fillRef>
            <a:effectRef idx="1">
              <a:schemeClr val="accent3"/>
            </a:effectRef>
            <a:fontRef idx="minor">
              <a:schemeClr val="dk1"/>
            </a:fontRef>
          </p:style>
          <p:txBody>
            <a:bodyPr rtlCol="0" anchor="ctr"/>
            <a:lstStyle/>
            <a:p>
              <a:pPr algn="ctr" fontAlgn="auto">
                <a:spcBef>
                  <a:spcPts val="0"/>
                </a:spcBef>
                <a:spcAft>
                  <a:spcPts val="0"/>
                </a:spcAft>
              </a:pPr>
              <a:endParaRPr lang="en-US" sz="2000" dirty="0">
                <a:solidFill>
                  <a:schemeClr val="accent2">
                    <a:lumMod val="50000"/>
                  </a:schemeClr>
                </a:solidFill>
                <a:latin typeface="Bookman Old Style" pitchFamily="18" charset="0"/>
              </a:endParaRPr>
            </a:p>
          </p:txBody>
        </p:sp>
        <p:sp>
          <p:nvSpPr>
            <p:cNvPr id="163" name="Freeform 162"/>
            <p:cNvSpPr/>
            <p:nvPr/>
          </p:nvSpPr>
          <p:spPr>
            <a:xfrm rot="21347656" flipH="1">
              <a:off x="1930474" y="5330045"/>
              <a:ext cx="126294" cy="196687"/>
            </a:xfrm>
            <a:custGeom>
              <a:avLst/>
              <a:gdLst>
                <a:gd name="connsiteX0" fmla="*/ 5644 w 126294"/>
                <a:gd name="connsiteY0" fmla="*/ 196687 h 196687"/>
                <a:gd name="connsiteX1" fmla="*/ 2469 w 126294"/>
                <a:gd name="connsiteY1" fmla="*/ 22062 h 196687"/>
                <a:gd name="connsiteX2" fmla="*/ 126294 w 126294"/>
                <a:gd name="connsiteY2" fmla="*/ 9362 h 196687"/>
                <a:gd name="connsiteX3" fmla="*/ 126294 w 126294"/>
                <a:gd name="connsiteY3" fmla="*/ 177637 h 196687"/>
                <a:gd name="connsiteX4" fmla="*/ 5644 w 126294"/>
                <a:gd name="connsiteY4" fmla="*/ 196687 h 1966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294" h="196687">
                  <a:moveTo>
                    <a:pt x="5644" y="196687"/>
                  </a:moveTo>
                  <a:cubicBezTo>
                    <a:pt x="1410" y="124720"/>
                    <a:pt x="-2823" y="52754"/>
                    <a:pt x="2469" y="22062"/>
                  </a:cubicBezTo>
                  <a:cubicBezTo>
                    <a:pt x="43744" y="17829"/>
                    <a:pt x="105127" y="-16038"/>
                    <a:pt x="126294" y="9362"/>
                  </a:cubicBezTo>
                  <a:lnTo>
                    <a:pt x="126294" y="177637"/>
                  </a:lnTo>
                  <a:lnTo>
                    <a:pt x="5644" y="196687"/>
                  </a:lnTo>
                  <a:close/>
                </a:path>
              </a:pathLst>
            </a:custGeom>
            <a:ln>
              <a:solidFill>
                <a:schemeClr val="accent3">
                  <a:lumMod val="75000"/>
                </a:schemeClr>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B w="120650" prst="relaxedInset"/>
            </a:sp3d>
          </p:spPr>
          <p:style>
            <a:lnRef idx="1">
              <a:schemeClr val="accent3"/>
            </a:lnRef>
            <a:fillRef idx="2">
              <a:schemeClr val="accent3"/>
            </a:fillRef>
            <a:effectRef idx="1">
              <a:schemeClr val="accent3"/>
            </a:effectRef>
            <a:fontRef idx="minor">
              <a:schemeClr val="dk1"/>
            </a:fontRef>
          </p:style>
          <p:txBody>
            <a:bodyPr rtlCol="0" anchor="ctr"/>
            <a:lstStyle/>
            <a:p>
              <a:pPr algn="ctr" fontAlgn="auto">
                <a:spcBef>
                  <a:spcPts val="0"/>
                </a:spcBef>
                <a:spcAft>
                  <a:spcPts val="0"/>
                </a:spcAft>
              </a:pPr>
              <a:endParaRPr lang="en-US" sz="2000" dirty="0">
                <a:solidFill>
                  <a:schemeClr val="accent2">
                    <a:lumMod val="50000"/>
                  </a:schemeClr>
                </a:solidFill>
                <a:latin typeface="Bookman Old Style" pitchFamily="18" charset="0"/>
              </a:endParaRPr>
            </a:p>
          </p:txBody>
        </p:sp>
        <p:sp>
          <p:nvSpPr>
            <p:cNvPr id="164" name="Freeform 163"/>
            <p:cNvSpPr/>
            <p:nvPr/>
          </p:nvSpPr>
          <p:spPr>
            <a:xfrm rot="107656" flipH="1">
              <a:off x="1934937" y="5125255"/>
              <a:ext cx="126294" cy="196687"/>
            </a:xfrm>
            <a:custGeom>
              <a:avLst/>
              <a:gdLst>
                <a:gd name="connsiteX0" fmla="*/ 5644 w 126294"/>
                <a:gd name="connsiteY0" fmla="*/ 196687 h 196687"/>
                <a:gd name="connsiteX1" fmla="*/ 2469 w 126294"/>
                <a:gd name="connsiteY1" fmla="*/ 22062 h 196687"/>
                <a:gd name="connsiteX2" fmla="*/ 126294 w 126294"/>
                <a:gd name="connsiteY2" fmla="*/ 9362 h 196687"/>
                <a:gd name="connsiteX3" fmla="*/ 126294 w 126294"/>
                <a:gd name="connsiteY3" fmla="*/ 177637 h 196687"/>
                <a:gd name="connsiteX4" fmla="*/ 5644 w 126294"/>
                <a:gd name="connsiteY4" fmla="*/ 196687 h 1966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294" h="196687">
                  <a:moveTo>
                    <a:pt x="5644" y="196687"/>
                  </a:moveTo>
                  <a:cubicBezTo>
                    <a:pt x="1410" y="124720"/>
                    <a:pt x="-2823" y="52754"/>
                    <a:pt x="2469" y="22062"/>
                  </a:cubicBezTo>
                  <a:cubicBezTo>
                    <a:pt x="43744" y="17829"/>
                    <a:pt x="105127" y="-16038"/>
                    <a:pt x="126294" y="9362"/>
                  </a:cubicBezTo>
                  <a:lnTo>
                    <a:pt x="126294" y="177637"/>
                  </a:lnTo>
                  <a:lnTo>
                    <a:pt x="5644" y="196687"/>
                  </a:lnTo>
                  <a:close/>
                </a:path>
              </a:pathLst>
            </a:custGeom>
            <a:ln>
              <a:solidFill>
                <a:schemeClr val="accent3">
                  <a:lumMod val="75000"/>
                </a:schemeClr>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B w="120650" prst="relaxedInset"/>
            </a:sp3d>
          </p:spPr>
          <p:style>
            <a:lnRef idx="1">
              <a:schemeClr val="accent3"/>
            </a:lnRef>
            <a:fillRef idx="2">
              <a:schemeClr val="accent3"/>
            </a:fillRef>
            <a:effectRef idx="1">
              <a:schemeClr val="accent3"/>
            </a:effectRef>
            <a:fontRef idx="minor">
              <a:schemeClr val="dk1"/>
            </a:fontRef>
          </p:style>
          <p:txBody>
            <a:bodyPr rtlCol="0" anchor="ctr"/>
            <a:lstStyle/>
            <a:p>
              <a:pPr algn="ctr" fontAlgn="auto">
                <a:spcBef>
                  <a:spcPts val="0"/>
                </a:spcBef>
                <a:spcAft>
                  <a:spcPts val="0"/>
                </a:spcAft>
              </a:pPr>
              <a:endParaRPr lang="en-US" sz="2000" dirty="0">
                <a:solidFill>
                  <a:schemeClr val="accent2">
                    <a:lumMod val="50000"/>
                  </a:schemeClr>
                </a:solidFill>
                <a:latin typeface="Bookman Old Style" pitchFamily="18" charset="0"/>
              </a:endParaRPr>
            </a:p>
          </p:txBody>
        </p:sp>
        <p:sp>
          <p:nvSpPr>
            <p:cNvPr id="165" name="Freeform 164"/>
            <p:cNvSpPr/>
            <p:nvPr/>
          </p:nvSpPr>
          <p:spPr>
            <a:xfrm rot="1345161" flipH="1">
              <a:off x="1979250" y="4934597"/>
              <a:ext cx="125142" cy="184183"/>
            </a:xfrm>
            <a:custGeom>
              <a:avLst/>
              <a:gdLst>
                <a:gd name="connsiteX0" fmla="*/ 5644 w 126294"/>
                <a:gd name="connsiteY0" fmla="*/ 196687 h 196687"/>
                <a:gd name="connsiteX1" fmla="*/ 2469 w 126294"/>
                <a:gd name="connsiteY1" fmla="*/ 22062 h 196687"/>
                <a:gd name="connsiteX2" fmla="*/ 126294 w 126294"/>
                <a:gd name="connsiteY2" fmla="*/ 9362 h 196687"/>
                <a:gd name="connsiteX3" fmla="*/ 126294 w 126294"/>
                <a:gd name="connsiteY3" fmla="*/ 177637 h 196687"/>
                <a:gd name="connsiteX4" fmla="*/ 5644 w 126294"/>
                <a:gd name="connsiteY4" fmla="*/ 196687 h 196687"/>
                <a:gd name="connsiteX0" fmla="*/ 5644 w 126294"/>
                <a:gd name="connsiteY0" fmla="*/ 196687 h 199648"/>
                <a:gd name="connsiteX1" fmla="*/ 2469 w 126294"/>
                <a:gd name="connsiteY1" fmla="*/ 22062 h 199648"/>
                <a:gd name="connsiteX2" fmla="*/ 126294 w 126294"/>
                <a:gd name="connsiteY2" fmla="*/ 9362 h 199648"/>
                <a:gd name="connsiteX3" fmla="*/ 125142 w 126294"/>
                <a:gd name="connsiteY3" fmla="*/ 197950 h 199648"/>
                <a:gd name="connsiteX4" fmla="*/ 5644 w 126294"/>
                <a:gd name="connsiteY4" fmla="*/ 196687 h 199648"/>
                <a:gd name="connsiteX0" fmla="*/ 5644 w 125142"/>
                <a:gd name="connsiteY0" fmla="*/ 181222 h 184183"/>
                <a:gd name="connsiteX1" fmla="*/ 2469 w 125142"/>
                <a:gd name="connsiteY1" fmla="*/ 6597 h 184183"/>
                <a:gd name="connsiteX2" fmla="*/ 116684 w 125142"/>
                <a:gd name="connsiteY2" fmla="*/ 15684 h 184183"/>
                <a:gd name="connsiteX3" fmla="*/ 125142 w 125142"/>
                <a:gd name="connsiteY3" fmla="*/ 182485 h 184183"/>
                <a:gd name="connsiteX4" fmla="*/ 5644 w 125142"/>
                <a:gd name="connsiteY4" fmla="*/ 181222 h 1841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142" h="184183">
                  <a:moveTo>
                    <a:pt x="5644" y="181222"/>
                  </a:moveTo>
                  <a:cubicBezTo>
                    <a:pt x="1410" y="109255"/>
                    <a:pt x="-2823" y="37289"/>
                    <a:pt x="2469" y="6597"/>
                  </a:cubicBezTo>
                  <a:cubicBezTo>
                    <a:pt x="43744" y="2364"/>
                    <a:pt x="95517" y="-9716"/>
                    <a:pt x="116684" y="15684"/>
                  </a:cubicBezTo>
                  <a:lnTo>
                    <a:pt x="125142" y="182485"/>
                  </a:lnTo>
                  <a:cubicBezTo>
                    <a:pt x="84925" y="188835"/>
                    <a:pt x="45861" y="174872"/>
                    <a:pt x="5644" y="181222"/>
                  </a:cubicBezTo>
                  <a:close/>
                </a:path>
              </a:pathLst>
            </a:custGeom>
            <a:ln>
              <a:solidFill>
                <a:schemeClr val="accent3">
                  <a:lumMod val="75000"/>
                </a:schemeClr>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B w="120650" prst="relaxedInset"/>
            </a:sp3d>
          </p:spPr>
          <p:style>
            <a:lnRef idx="1">
              <a:schemeClr val="accent3"/>
            </a:lnRef>
            <a:fillRef idx="2">
              <a:schemeClr val="accent3"/>
            </a:fillRef>
            <a:effectRef idx="1">
              <a:schemeClr val="accent3"/>
            </a:effectRef>
            <a:fontRef idx="minor">
              <a:schemeClr val="dk1"/>
            </a:fontRef>
          </p:style>
          <p:txBody>
            <a:bodyPr rtlCol="0" anchor="ctr"/>
            <a:lstStyle/>
            <a:p>
              <a:pPr algn="ctr" fontAlgn="auto">
                <a:spcBef>
                  <a:spcPts val="0"/>
                </a:spcBef>
                <a:spcAft>
                  <a:spcPts val="0"/>
                </a:spcAft>
              </a:pPr>
              <a:endParaRPr lang="en-US" sz="2000" dirty="0">
                <a:solidFill>
                  <a:schemeClr val="accent2">
                    <a:lumMod val="50000"/>
                  </a:schemeClr>
                </a:solidFill>
                <a:latin typeface="Bookman Old Style" pitchFamily="18" charset="0"/>
              </a:endParaRPr>
            </a:p>
          </p:txBody>
        </p:sp>
        <p:sp>
          <p:nvSpPr>
            <p:cNvPr id="166" name="Freeform 165"/>
            <p:cNvSpPr/>
            <p:nvPr/>
          </p:nvSpPr>
          <p:spPr>
            <a:xfrm rot="2230609" flipH="1">
              <a:off x="2090877" y="4779771"/>
              <a:ext cx="125192" cy="165060"/>
            </a:xfrm>
            <a:custGeom>
              <a:avLst/>
              <a:gdLst>
                <a:gd name="connsiteX0" fmla="*/ 5644 w 126294"/>
                <a:gd name="connsiteY0" fmla="*/ 196687 h 196687"/>
                <a:gd name="connsiteX1" fmla="*/ 2469 w 126294"/>
                <a:gd name="connsiteY1" fmla="*/ 22062 h 196687"/>
                <a:gd name="connsiteX2" fmla="*/ 126294 w 126294"/>
                <a:gd name="connsiteY2" fmla="*/ 9362 h 196687"/>
                <a:gd name="connsiteX3" fmla="*/ 126294 w 126294"/>
                <a:gd name="connsiteY3" fmla="*/ 177637 h 196687"/>
                <a:gd name="connsiteX4" fmla="*/ 5644 w 126294"/>
                <a:gd name="connsiteY4" fmla="*/ 196687 h 196687"/>
                <a:gd name="connsiteX0" fmla="*/ 11799 w 125192"/>
                <a:gd name="connsiteY0" fmla="*/ 175294 h 179236"/>
                <a:gd name="connsiteX1" fmla="*/ 1367 w 125192"/>
                <a:gd name="connsiteY1" fmla="*/ 22062 h 179236"/>
                <a:gd name="connsiteX2" fmla="*/ 125192 w 125192"/>
                <a:gd name="connsiteY2" fmla="*/ 9362 h 179236"/>
                <a:gd name="connsiteX3" fmla="*/ 125192 w 125192"/>
                <a:gd name="connsiteY3" fmla="*/ 177637 h 179236"/>
                <a:gd name="connsiteX4" fmla="*/ 11799 w 125192"/>
                <a:gd name="connsiteY4" fmla="*/ 175294 h 179236"/>
                <a:gd name="connsiteX0" fmla="*/ 11799 w 125192"/>
                <a:gd name="connsiteY0" fmla="*/ 161118 h 165060"/>
                <a:gd name="connsiteX1" fmla="*/ 1367 w 125192"/>
                <a:gd name="connsiteY1" fmla="*/ 7886 h 165060"/>
                <a:gd name="connsiteX2" fmla="*/ 119372 w 125192"/>
                <a:gd name="connsiteY2" fmla="*/ 14681 h 165060"/>
                <a:gd name="connsiteX3" fmla="*/ 125192 w 125192"/>
                <a:gd name="connsiteY3" fmla="*/ 163461 h 165060"/>
                <a:gd name="connsiteX4" fmla="*/ 11799 w 125192"/>
                <a:gd name="connsiteY4" fmla="*/ 161118 h 1650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192" h="165060">
                  <a:moveTo>
                    <a:pt x="11799" y="161118"/>
                  </a:moveTo>
                  <a:cubicBezTo>
                    <a:pt x="7565" y="89151"/>
                    <a:pt x="-3925" y="38578"/>
                    <a:pt x="1367" y="7886"/>
                  </a:cubicBezTo>
                  <a:cubicBezTo>
                    <a:pt x="42642" y="3653"/>
                    <a:pt x="98205" y="-10719"/>
                    <a:pt x="119372" y="14681"/>
                  </a:cubicBezTo>
                  <a:lnTo>
                    <a:pt x="125192" y="163461"/>
                  </a:lnTo>
                  <a:cubicBezTo>
                    <a:pt x="84975" y="169811"/>
                    <a:pt x="52016" y="154768"/>
                    <a:pt x="11799" y="161118"/>
                  </a:cubicBezTo>
                  <a:close/>
                </a:path>
              </a:pathLst>
            </a:custGeom>
            <a:ln>
              <a:solidFill>
                <a:schemeClr val="accent3">
                  <a:lumMod val="75000"/>
                </a:schemeClr>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B w="120650" prst="relaxedInset"/>
            </a:sp3d>
          </p:spPr>
          <p:style>
            <a:lnRef idx="1">
              <a:schemeClr val="accent3"/>
            </a:lnRef>
            <a:fillRef idx="2">
              <a:schemeClr val="accent3"/>
            </a:fillRef>
            <a:effectRef idx="1">
              <a:schemeClr val="accent3"/>
            </a:effectRef>
            <a:fontRef idx="minor">
              <a:schemeClr val="dk1"/>
            </a:fontRef>
          </p:style>
          <p:txBody>
            <a:bodyPr rtlCol="0" anchor="ctr"/>
            <a:lstStyle/>
            <a:p>
              <a:pPr algn="ctr" fontAlgn="auto">
                <a:spcBef>
                  <a:spcPts val="0"/>
                </a:spcBef>
                <a:spcAft>
                  <a:spcPts val="0"/>
                </a:spcAft>
              </a:pPr>
              <a:endParaRPr lang="en-US" sz="2000" dirty="0">
                <a:solidFill>
                  <a:schemeClr val="accent2">
                    <a:lumMod val="50000"/>
                  </a:schemeClr>
                </a:solidFill>
                <a:latin typeface="Bookman Old Style" pitchFamily="18" charset="0"/>
              </a:endParaRPr>
            </a:p>
          </p:txBody>
        </p:sp>
        <p:sp>
          <p:nvSpPr>
            <p:cNvPr id="167" name="Freeform 166"/>
            <p:cNvSpPr/>
            <p:nvPr/>
          </p:nvSpPr>
          <p:spPr>
            <a:xfrm rot="2296768" flipH="1">
              <a:off x="2227038" y="4602677"/>
              <a:ext cx="116630" cy="196687"/>
            </a:xfrm>
            <a:custGeom>
              <a:avLst/>
              <a:gdLst>
                <a:gd name="connsiteX0" fmla="*/ 5644 w 126294"/>
                <a:gd name="connsiteY0" fmla="*/ 196687 h 196687"/>
                <a:gd name="connsiteX1" fmla="*/ 2469 w 126294"/>
                <a:gd name="connsiteY1" fmla="*/ 22062 h 196687"/>
                <a:gd name="connsiteX2" fmla="*/ 126294 w 126294"/>
                <a:gd name="connsiteY2" fmla="*/ 9362 h 196687"/>
                <a:gd name="connsiteX3" fmla="*/ 126294 w 126294"/>
                <a:gd name="connsiteY3" fmla="*/ 177637 h 196687"/>
                <a:gd name="connsiteX4" fmla="*/ 5644 w 126294"/>
                <a:gd name="connsiteY4" fmla="*/ 196687 h 1966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294" h="196687">
                  <a:moveTo>
                    <a:pt x="5644" y="196687"/>
                  </a:moveTo>
                  <a:cubicBezTo>
                    <a:pt x="1410" y="124720"/>
                    <a:pt x="-2823" y="52754"/>
                    <a:pt x="2469" y="22062"/>
                  </a:cubicBezTo>
                  <a:cubicBezTo>
                    <a:pt x="43744" y="17829"/>
                    <a:pt x="105127" y="-16038"/>
                    <a:pt x="126294" y="9362"/>
                  </a:cubicBezTo>
                  <a:lnTo>
                    <a:pt x="126294" y="177637"/>
                  </a:lnTo>
                  <a:lnTo>
                    <a:pt x="5644" y="196687"/>
                  </a:lnTo>
                  <a:close/>
                </a:path>
              </a:pathLst>
            </a:custGeom>
            <a:ln>
              <a:solidFill>
                <a:schemeClr val="accent3">
                  <a:lumMod val="75000"/>
                </a:schemeClr>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B w="120650" prst="relaxedInset"/>
            </a:sp3d>
          </p:spPr>
          <p:style>
            <a:lnRef idx="1">
              <a:schemeClr val="accent3"/>
            </a:lnRef>
            <a:fillRef idx="2">
              <a:schemeClr val="accent3"/>
            </a:fillRef>
            <a:effectRef idx="1">
              <a:schemeClr val="accent3"/>
            </a:effectRef>
            <a:fontRef idx="minor">
              <a:schemeClr val="dk1"/>
            </a:fontRef>
          </p:style>
          <p:txBody>
            <a:bodyPr rtlCol="0" anchor="ctr"/>
            <a:lstStyle/>
            <a:p>
              <a:pPr algn="ctr" fontAlgn="auto">
                <a:spcBef>
                  <a:spcPts val="0"/>
                </a:spcBef>
                <a:spcAft>
                  <a:spcPts val="0"/>
                </a:spcAft>
              </a:pPr>
              <a:endParaRPr lang="en-US" sz="2000" dirty="0">
                <a:solidFill>
                  <a:schemeClr val="accent2">
                    <a:lumMod val="50000"/>
                  </a:schemeClr>
                </a:solidFill>
                <a:latin typeface="Bookman Old Style" pitchFamily="18" charset="0"/>
              </a:endParaRPr>
            </a:p>
          </p:txBody>
        </p:sp>
        <p:sp>
          <p:nvSpPr>
            <p:cNvPr id="168" name="Freeform 167"/>
            <p:cNvSpPr/>
            <p:nvPr/>
          </p:nvSpPr>
          <p:spPr>
            <a:xfrm rot="1997951" flipH="1">
              <a:off x="2370277" y="4442317"/>
              <a:ext cx="107609" cy="196687"/>
            </a:xfrm>
            <a:custGeom>
              <a:avLst/>
              <a:gdLst>
                <a:gd name="connsiteX0" fmla="*/ 5644 w 126294"/>
                <a:gd name="connsiteY0" fmla="*/ 196687 h 196687"/>
                <a:gd name="connsiteX1" fmla="*/ 2469 w 126294"/>
                <a:gd name="connsiteY1" fmla="*/ 22062 h 196687"/>
                <a:gd name="connsiteX2" fmla="*/ 126294 w 126294"/>
                <a:gd name="connsiteY2" fmla="*/ 9362 h 196687"/>
                <a:gd name="connsiteX3" fmla="*/ 126294 w 126294"/>
                <a:gd name="connsiteY3" fmla="*/ 177637 h 196687"/>
                <a:gd name="connsiteX4" fmla="*/ 5644 w 126294"/>
                <a:gd name="connsiteY4" fmla="*/ 196687 h 1966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294" h="196687">
                  <a:moveTo>
                    <a:pt x="5644" y="196687"/>
                  </a:moveTo>
                  <a:cubicBezTo>
                    <a:pt x="1410" y="124720"/>
                    <a:pt x="-2823" y="52754"/>
                    <a:pt x="2469" y="22062"/>
                  </a:cubicBezTo>
                  <a:cubicBezTo>
                    <a:pt x="43744" y="17829"/>
                    <a:pt x="105127" y="-16038"/>
                    <a:pt x="126294" y="9362"/>
                  </a:cubicBezTo>
                  <a:lnTo>
                    <a:pt x="126294" y="177637"/>
                  </a:lnTo>
                  <a:lnTo>
                    <a:pt x="5644" y="196687"/>
                  </a:lnTo>
                  <a:close/>
                </a:path>
              </a:pathLst>
            </a:custGeom>
            <a:ln>
              <a:solidFill>
                <a:schemeClr val="accent3">
                  <a:lumMod val="75000"/>
                </a:schemeClr>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B w="120650" prst="relaxedInset"/>
            </a:sp3d>
          </p:spPr>
          <p:style>
            <a:lnRef idx="1">
              <a:schemeClr val="accent3"/>
            </a:lnRef>
            <a:fillRef idx="2">
              <a:schemeClr val="accent3"/>
            </a:fillRef>
            <a:effectRef idx="1">
              <a:schemeClr val="accent3"/>
            </a:effectRef>
            <a:fontRef idx="minor">
              <a:schemeClr val="dk1"/>
            </a:fontRef>
          </p:style>
          <p:txBody>
            <a:bodyPr rtlCol="0" anchor="ctr"/>
            <a:lstStyle/>
            <a:p>
              <a:pPr algn="ctr" fontAlgn="auto">
                <a:spcBef>
                  <a:spcPts val="0"/>
                </a:spcBef>
                <a:spcAft>
                  <a:spcPts val="0"/>
                </a:spcAft>
              </a:pPr>
              <a:endParaRPr lang="en-US" sz="2000" dirty="0">
                <a:solidFill>
                  <a:schemeClr val="accent2">
                    <a:lumMod val="50000"/>
                  </a:schemeClr>
                </a:solidFill>
                <a:latin typeface="Bookman Old Style" pitchFamily="18" charset="0"/>
              </a:endParaRPr>
            </a:p>
          </p:txBody>
        </p:sp>
      </p:grpSp>
      <p:sp>
        <p:nvSpPr>
          <p:cNvPr id="128" name="Rectangle 127"/>
          <p:cNvSpPr/>
          <p:nvPr/>
        </p:nvSpPr>
        <p:spPr>
          <a:xfrm>
            <a:off x="5762628" y="624418"/>
            <a:ext cx="823911" cy="2253720"/>
          </a:xfrm>
          <a:prstGeom prst="rect">
            <a:avLst/>
          </a:prstGeom>
          <a:solidFill>
            <a:schemeClr val="tx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sz="2000" dirty="0">
              <a:solidFill>
                <a:schemeClr val="accent2">
                  <a:lumMod val="50000"/>
                </a:schemeClr>
              </a:solidFill>
              <a:latin typeface="Bookman Old Style" pitchFamily="18" charset="0"/>
            </a:endParaRPr>
          </a:p>
        </p:txBody>
      </p:sp>
      <p:sp>
        <p:nvSpPr>
          <p:cNvPr id="169" name="Rectangle 168"/>
          <p:cNvSpPr/>
          <p:nvPr/>
        </p:nvSpPr>
        <p:spPr>
          <a:xfrm>
            <a:off x="633588" y="361950"/>
            <a:ext cx="2343150" cy="400110"/>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pPr fontAlgn="auto">
              <a:spcBef>
                <a:spcPts val="0"/>
              </a:spcBef>
              <a:spcAft>
                <a:spcPts val="0"/>
              </a:spcAft>
            </a:pPr>
            <a:r>
              <a:rPr lang="en-US" sz="2000" b="1" dirty="0" smtClean="0">
                <a:solidFill>
                  <a:schemeClr val="tx1"/>
                </a:solidFill>
                <a:latin typeface="Bookman Old Style" panose="02050604050505020204" pitchFamily="18" charset="0"/>
              </a:rPr>
              <a:t>Phototropism :</a:t>
            </a:r>
            <a:endParaRPr lang="en-US" sz="2000" b="1" dirty="0">
              <a:solidFill>
                <a:schemeClr val="tx1"/>
              </a:solidFill>
              <a:latin typeface="Bookman Old Style" panose="02050604050505020204" pitchFamily="18" charset="0"/>
            </a:endParaRPr>
          </a:p>
        </p:txBody>
      </p:sp>
      <p:sp>
        <p:nvSpPr>
          <p:cNvPr id="123" name="Rectangle 122"/>
          <p:cNvSpPr/>
          <p:nvPr/>
        </p:nvSpPr>
        <p:spPr>
          <a:xfrm>
            <a:off x="3018831" y="304621"/>
            <a:ext cx="5286969" cy="1200329"/>
          </a:xfrm>
          <a:prstGeom prst="rect">
            <a:avLst/>
          </a:prstGeom>
        </p:spPr>
        <p:txBody>
          <a:bodyPr wrap="square">
            <a:spAutoFit/>
          </a:bodyPr>
          <a:lstStyle/>
          <a:p>
            <a:pPr fontAlgn="auto">
              <a:spcBef>
                <a:spcPts val="0"/>
              </a:spcBef>
              <a:spcAft>
                <a:spcPts val="0"/>
              </a:spcAft>
            </a:pPr>
            <a:r>
              <a:rPr lang="en-US" dirty="0" smtClean="0">
                <a:effectLst>
                  <a:glow rad="101600">
                    <a:schemeClr val="bg1">
                      <a:alpha val="60000"/>
                    </a:schemeClr>
                  </a:glow>
                </a:effectLst>
              </a:rPr>
              <a:t>The shoot system of any plant responds towards the stimulus of light i.e. it grows in the direction of source of light. This movement exhibited by the plant is called phototropic movement</a:t>
            </a:r>
            <a:endParaRPr lang="en-US" dirty="0">
              <a:effectLst>
                <a:glow rad="101600">
                  <a:schemeClr val="bg1">
                    <a:alpha val="60000"/>
                  </a:schemeClr>
                </a:glow>
              </a:effectLst>
            </a:endParaRPr>
          </a:p>
        </p:txBody>
      </p:sp>
      <p:sp>
        <p:nvSpPr>
          <p:cNvPr id="124" name="Rectangle 123"/>
          <p:cNvSpPr/>
          <p:nvPr/>
        </p:nvSpPr>
        <p:spPr>
          <a:xfrm>
            <a:off x="3048000" y="297418"/>
            <a:ext cx="3282791" cy="369332"/>
          </a:xfrm>
          <a:prstGeom prst="rect">
            <a:avLst/>
          </a:prstGeom>
        </p:spPr>
        <p:txBody>
          <a:bodyPr wrap="square">
            <a:spAutoFit/>
          </a:bodyPr>
          <a:lstStyle/>
          <a:p>
            <a:pPr fontAlgn="auto">
              <a:spcBef>
                <a:spcPts val="0"/>
              </a:spcBef>
              <a:spcAft>
                <a:spcPts val="0"/>
              </a:spcAft>
            </a:pPr>
            <a:r>
              <a:rPr lang="en-US" dirty="0" smtClean="0">
                <a:effectLst>
                  <a:glow rad="101600">
                    <a:schemeClr val="bg1">
                      <a:alpha val="60000"/>
                    </a:schemeClr>
                  </a:glow>
                </a:effectLst>
              </a:rPr>
              <a:t>Let us see why does this happen</a:t>
            </a:r>
            <a:endParaRPr lang="en-US" dirty="0">
              <a:effectLst>
                <a:glow rad="101600">
                  <a:schemeClr val="bg1">
                    <a:alpha val="60000"/>
                  </a:schemeClr>
                </a:glow>
              </a:effectLst>
            </a:endParaRPr>
          </a:p>
        </p:txBody>
      </p:sp>
      <p:sp>
        <p:nvSpPr>
          <p:cNvPr id="125" name="Rectangle 124"/>
          <p:cNvSpPr/>
          <p:nvPr/>
        </p:nvSpPr>
        <p:spPr>
          <a:xfrm>
            <a:off x="3034705" y="285750"/>
            <a:ext cx="4369395" cy="369332"/>
          </a:xfrm>
          <a:prstGeom prst="rect">
            <a:avLst/>
          </a:prstGeom>
        </p:spPr>
        <p:txBody>
          <a:bodyPr wrap="square">
            <a:spAutoFit/>
          </a:bodyPr>
          <a:lstStyle/>
          <a:p>
            <a:pPr fontAlgn="auto">
              <a:spcBef>
                <a:spcPts val="0"/>
              </a:spcBef>
              <a:spcAft>
                <a:spcPts val="0"/>
              </a:spcAft>
            </a:pPr>
            <a:r>
              <a:rPr lang="en-US" dirty="0" smtClean="0">
                <a:effectLst>
                  <a:glow rad="101600">
                    <a:schemeClr val="bg1">
                      <a:alpha val="60000"/>
                    </a:schemeClr>
                  </a:glow>
                </a:effectLst>
              </a:rPr>
              <a:t>Let us magnify the upper end of the stem</a:t>
            </a:r>
            <a:endParaRPr lang="en-US" dirty="0">
              <a:effectLst>
                <a:glow rad="101600">
                  <a:schemeClr val="bg1">
                    <a:alpha val="60000"/>
                  </a:schemeClr>
                </a:glow>
              </a:effectLst>
            </a:endParaRPr>
          </a:p>
        </p:txBody>
      </p:sp>
      <p:sp>
        <p:nvSpPr>
          <p:cNvPr id="126" name="Rectangle 125"/>
          <p:cNvSpPr/>
          <p:nvPr/>
        </p:nvSpPr>
        <p:spPr>
          <a:xfrm>
            <a:off x="474192" y="819150"/>
            <a:ext cx="2954808" cy="646331"/>
          </a:xfrm>
          <a:prstGeom prst="rect">
            <a:avLst/>
          </a:prstGeom>
        </p:spPr>
        <p:txBody>
          <a:bodyPr wrap="square">
            <a:spAutoFit/>
          </a:bodyPr>
          <a:lstStyle/>
          <a:p>
            <a:pPr fontAlgn="auto">
              <a:spcBef>
                <a:spcPts val="0"/>
              </a:spcBef>
              <a:spcAft>
                <a:spcPts val="0"/>
              </a:spcAft>
            </a:pPr>
            <a:r>
              <a:rPr lang="en-US" dirty="0" smtClean="0">
                <a:effectLst>
                  <a:glow rad="101600">
                    <a:schemeClr val="bg1">
                      <a:alpha val="60000"/>
                    </a:schemeClr>
                  </a:glow>
                </a:effectLst>
              </a:rPr>
              <a:t>At the tip of the stem there </a:t>
            </a:r>
          </a:p>
          <a:p>
            <a:pPr fontAlgn="auto">
              <a:spcBef>
                <a:spcPts val="0"/>
              </a:spcBef>
              <a:spcAft>
                <a:spcPts val="0"/>
              </a:spcAft>
            </a:pPr>
            <a:r>
              <a:rPr lang="en-US" dirty="0" smtClean="0">
                <a:effectLst>
                  <a:glow rad="101600">
                    <a:schemeClr val="bg1">
                      <a:alpha val="60000"/>
                    </a:schemeClr>
                  </a:glow>
                </a:effectLst>
              </a:rPr>
              <a:t>is a hormone called as Auxin</a:t>
            </a:r>
            <a:endParaRPr lang="en-US" dirty="0">
              <a:effectLst>
                <a:glow rad="101600">
                  <a:schemeClr val="bg1">
                    <a:alpha val="60000"/>
                  </a:schemeClr>
                </a:glow>
              </a:effectLst>
            </a:endParaRPr>
          </a:p>
        </p:txBody>
      </p:sp>
      <p:cxnSp>
        <p:nvCxnSpPr>
          <p:cNvPr id="127" name="Straight Arrow Connector 126"/>
          <p:cNvCxnSpPr/>
          <p:nvPr/>
        </p:nvCxnSpPr>
        <p:spPr>
          <a:xfrm flipH="1">
            <a:off x="6781800" y="1675503"/>
            <a:ext cx="922020" cy="76952"/>
          </a:xfrm>
          <a:prstGeom prst="straightConnector1">
            <a:avLst/>
          </a:prstGeom>
          <a:ln>
            <a:solidFill>
              <a:schemeClr val="tx1"/>
            </a:solidFill>
            <a:tailEnd type="arrow"/>
          </a:ln>
        </p:spPr>
        <p:style>
          <a:lnRef idx="3">
            <a:schemeClr val="accent2"/>
          </a:lnRef>
          <a:fillRef idx="0">
            <a:schemeClr val="accent2"/>
          </a:fillRef>
          <a:effectRef idx="2">
            <a:schemeClr val="accent2"/>
          </a:effectRef>
          <a:fontRef idx="minor">
            <a:schemeClr val="tx1"/>
          </a:fontRef>
        </p:style>
      </p:cxnSp>
      <p:sp>
        <p:nvSpPr>
          <p:cNvPr id="156" name="Rectangle 155"/>
          <p:cNvSpPr/>
          <p:nvPr/>
        </p:nvSpPr>
        <p:spPr>
          <a:xfrm>
            <a:off x="7696200" y="1441450"/>
            <a:ext cx="832336" cy="400110"/>
          </a:xfrm>
          <a:prstGeom prst="rect">
            <a:avLst/>
          </a:prstGeom>
        </p:spPr>
        <p:txBody>
          <a:bodyPr wrap="square">
            <a:spAutoFit/>
          </a:bodyPr>
          <a:lstStyle/>
          <a:p>
            <a:pPr algn="ctr" fontAlgn="auto">
              <a:spcBef>
                <a:spcPts val="0"/>
              </a:spcBef>
              <a:spcAft>
                <a:spcPts val="0"/>
              </a:spcAft>
            </a:pPr>
            <a:r>
              <a:rPr lang="en-US" sz="2000" b="1" dirty="0" smtClean="0">
                <a:solidFill>
                  <a:srgbClr val="C00000"/>
                </a:solidFill>
              </a:rPr>
              <a:t>Auxin</a:t>
            </a:r>
            <a:endParaRPr lang="en-US" sz="2000" b="1" dirty="0">
              <a:solidFill>
                <a:srgbClr val="C00000"/>
              </a:solidFill>
            </a:endParaRPr>
          </a:p>
        </p:txBody>
      </p:sp>
      <p:sp>
        <p:nvSpPr>
          <p:cNvPr id="170" name="Rectangle 169"/>
          <p:cNvSpPr/>
          <p:nvPr/>
        </p:nvSpPr>
        <p:spPr>
          <a:xfrm>
            <a:off x="514211" y="1392019"/>
            <a:ext cx="2686189" cy="369332"/>
          </a:xfrm>
          <a:prstGeom prst="rect">
            <a:avLst/>
          </a:prstGeom>
        </p:spPr>
        <p:txBody>
          <a:bodyPr wrap="square">
            <a:spAutoFit/>
          </a:bodyPr>
          <a:lstStyle/>
          <a:p>
            <a:pPr fontAlgn="auto">
              <a:spcBef>
                <a:spcPts val="0"/>
              </a:spcBef>
              <a:spcAft>
                <a:spcPts val="0"/>
              </a:spcAft>
            </a:pPr>
            <a:r>
              <a:rPr lang="en-US" dirty="0" smtClean="0">
                <a:effectLst>
                  <a:glow rad="101600">
                    <a:schemeClr val="bg1">
                      <a:alpha val="60000"/>
                    </a:schemeClr>
                  </a:glow>
                </a:effectLst>
              </a:rPr>
              <a:t>Auxin is sensitive to light</a:t>
            </a:r>
            <a:endParaRPr lang="en-US" dirty="0">
              <a:effectLst>
                <a:glow rad="101600">
                  <a:schemeClr val="bg1">
                    <a:alpha val="60000"/>
                  </a:schemeClr>
                </a:glow>
              </a:effectLst>
            </a:endParaRPr>
          </a:p>
        </p:txBody>
      </p:sp>
      <p:sp>
        <p:nvSpPr>
          <p:cNvPr id="171" name="Rectangle 170"/>
          <p:cNvSpPr/>
          <p:nvPr/>
        </p:nvSpPr>
        <p:spPr>
          <a:xfrm>
            <a:off x="508000" y="1719818"/>
            <a:ext cx="2921000" cy="646331"/>
          </a:xfrm>
          <a:prstGeom prst="rect">
            <a:avLst/>
          </a:prstGeom>
        </p:spPr>
        <p:txBody>
          <a:bodyPr wrap="square">
            <a:spAutoFit/>
          </a:bodyPr>
          <a:lstStyle/>
          <a:p>
            <a:pPr fontAlgn="auto">
              <a:spcBef>
                <a:spcPts val="0"/>
              </a:spcBef>
              <a:spcAft>
                <a:spcPts val="0"/>
              </a:spcAft>
            </a:pPr>
            <a:r>
              <a:rPr lang="en-US" dirty="0" smtClean="0">
                <a:effectLst>
                  <a:glow rad="101600">
                    <a:schemeClr val="bg1">
                      <a:alpha val="60000"/>
                    </a:schemeClr>
                  </a:glow>
                </a:effectLst>
              </a:rPr>
              <a:t>As the unidirectional sunlight falls on the sunny side</a:t>
            </a:r>
            <a:endParaRPr lang="en-US" dirty="0">
              <a:effectLst>
                <a:glow rad="101600">
                  <a:schemeClr val="bg1">
                    <a:alpha val="60000"/>
                  </a:schemeClr>
                </a:glow>
              </a:effectLst>
            </a:endParaRPr>
          </a:p>
        </p:txBody>
      </p:sp>
      <p:sp>
        <p:nvSpPr>
          <p:cNvPr id="172" name="Cloud Callout 171"/>
          <p:cNvSpPr/>
          <p:nvPr/>
        </p:nvSpPr>
        <p:spPr>
          <a:xfrm>
            <a:off x="623569" y="2513957"/>
            <a:ext cx="2145031" cy="1044734"/>
          </a:xfrm>
          <a:prstGeom prst="cloudCallout">
            <a:avLst>
              <a:gd name="adj1" fmla="val 7171"/>
              <a:gd name="adj2" fmla="val -89786"/>
            </a:avLst>
          </a:prstGeom>
          <a:ln>
            <a:no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600" dirty="0" smtClean="0">
                <a:solidFill>
                  <a:srgbClr val="0303BD"/>
                </a:solidFill>
              </a:rPr>
              <a:t>Light coming from one direction</a:t>
            </a:r>
            <a:endParaRPr lang="en-IN" sz="1600" dirty="0">
              <a:solidFill>
                <a:srgbClr val="0303BD"/>
              </a:solidFill>
            </a:endParaRPr>
          </a:p>
        </p:txBody>
      </p:sp>
      <p:sp>
        <p:nvSpPr>
          <p:cNvPr id="173" name="Rectangle 172"/>
          <p:cNvSpPr/>
          <p:nvPr/>
        </p:nvSpPr>
        <p:spPr>
          <a:xfrm>
            <a:off x="469900" y="2273245"/>
            <a:ext cx="2686189" cy="646331"/>
          </a:xfrm>
          <a:prstGeom prst="rect">
            <a:avLst/>
          </a:prstGeom>
        </p:spPr>
        <p:txBody>
          <a:bodyPr wrap="square">
            <a:spAutoFit/>
          </a:bodyPr>
          <a:lstStyle/>
          <a:p>
            <a:pPr fontAlgn="auto">
              <a:spcBef>
                <a:spcPts val="0"/>
              </a:spcBef>
              <a:spcAft>
                <a:spcPts val="0"/>
              </a:spcAft>
            </a:pPr>
            <a:r>
              <a:rPr lang="en-US" dirty="0" smtClean="0">
                <a:effectLst>
                  <a:glow rad="101600">
                    <a:schemeClr val="bg1">
                      <a:alpha val="60000"/>
                    </a:schemeClr>
                  </a:glow>
                </a:effectLst>
              </a:rPr>
              <a:t>The auxin diffuses towards the opposite side</a:t>
            </a:r>
            <a:endParaRPr lang="en-US" dirty="0">
              <a:effectLst>
                <a:glow rad="101600">
                  <a:schemeClr val="bg1">
                    <a:alpha val="60000"/>
                  </a:schemeClr>
                </a:glow>
              </a:effectLst>
            </a:endParaRPr>
          </a:p>
        </p:txBody>
      </p:sp>
      <p:sp>
        <p:nvSpPr>
          <p:cNvPr id="174" name="Cloud 173"/>
          <p:cNvSpPr/>
          <p:nvPr/>
        </p:nvSpPr>
        <p:spPr>
          <a:xfrm>
            <a:off x="633588" y="4036542"/>
            <a:ext cx="1969326" cy="429511"/>
          </a:xfrm>
          <a:prstGeom prst="cloud">
            <a:avLst/>
          </a:prstGeom>
          <a:gradFill>
            <a:gsLst>
              <a:gs pos="0">
                <a:schemeClr val="accent1">
                  <a:tint val="50000"/>
                  <a:satMod val="300000"/>
                  <a:alpha val="50000"/>
                </a:schemeClr>
              </a:gs>
              <a:gs pos="100000">
                <a:schemeClr val="accent1">
                  <a:tint val="15000"/>
                  <a:satMod val="350000"/>
                </a:schemeClr>
              </a:gs>
            </a:gsLst>
          </a:gra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solidFill>
                  <a:srgbClr val="0303BD"/>
                </a:solidFill>
              </a:rPr>
              <a:t>Shady side</a:t>
            </a:r>
            <a:endParaRPr lang="en-IN" dirty="0">
              <a:solidFill>
                <a:srgbClr val="0303BD"/>
              </a:solidFill>
            </a:endParaRPr>
          </a:p>
        </p:txBody>
      </p:sp>
      <p:sp>
        <p:nvSpPr>
          <p:cNvPr id="175" name="Cloud 174"/>
          <p:cNvSpPr/>
          <p:nvPr/>
        </p:nvSpPr>
        <p:spPr>
          <a:xfrm>
            <a:off x="6510640" y="4036542"/>
            <a:ext cx="1969326" cy="429511"/>
          </a:xfrm>
          <a:prstGeom prst="cloud">
            <a:avLst/>
          </a:prstGeom>
          <a:gradFill>
            <a:gsLst>
              <a:gs pos="0">
                <a:schemeClr val="accent1">
                  <a:tint val="50000"/>
                  <a:satMod val="300000"/>
                  <a:alpha val="50000"/>
                </a:schemeClr>
              </a:gs>
              <a:gs pos="100000">
                <a:schemeClr val="accent1">
                  <a:tint val="15000"/>
                  <a:satMod val="350000"/>
                </a:schemeClr>
              </a:gs>
            </a:gsLst>
          </a:gra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solidFill>
                  <a:srgbClr val="0303BD"/>
                </a:solidFill>
              </a:rPr>
              <a:t>Sunny side</a:t>
            </a:r>
            <a:endParaRPr lang="en-IN" dirty="0">
              <a:solidFill>
                <a:srgbClr val="0303BD"/>
              </a:solidFill>
            </a:endParaRPr>
          </a:p>
        </p:txBody>
      </p:sp>
      <p:sp>
        <p:nvSpPr>
          <p:cNvPr id="176" name="Rectangle 175"/>
          <p:cNvSpPr/>
          <p:nvPr/>
        </p:nvSpPr>
        <p:spPr>
          <a:xfrm>
            <a:off x="514457" y="1384245"/>
            <a:ext cx="2508143" cy="646331"/>
          </a:xfrm>
          <a:prstGeom prst="rect">
            <a:avLst/>
          </a:prstGeom>
        </p:spPr>
        <p:txBody>
          <a:bodyPr wrap="square">
            <a:spAutoFit/>
          </a:bodyPr>
          <a:lstStyle/>
          <a:p>
            <a:pPr fontAlgn="auto">
              <a:spcBef>
                <a:spcPts val="0"/>
              </a:spcBef>
              <a:spcAft>
                <a:spcPts val="0"/>
              </a:spcAft>
            </a:pPr>
            <a:r>
              <a:rPr lang="en-US" dirty="0" smtClean="0">
                <a:effectLst>
                  <a:glow rad="101600">
                    <a:schemeClr val="bg1">
                      <a:alpha val="60000"/>
                    </a:schemeClr>
                  </a:glow>
                </a:effectLst>
              </a:rPr>
              <a:t>Auxin causes the cells of the stem to elongate</a:t>
            </a:r>
            <a:endParaRPr lang="en-US" dirty="0">
              <a:effectLst>
                <a:glow rad="101600">
                  <a:schemeClr val="bg1">
                    <a:alpha val="60000"/>
                  </a:schemeClr>
                </a:glow>
              </a:effectLst>
            </a:endParaRPr>
          </a:p>
        </p:txBody>
      </p:sp>
      <p:sp>
        <p:nvSpPr>
          <p:cNvPr id="177" name="Cloud Callout 176"/>
          <p:cNvSpPr/>
          <p:nvPr/>
        </p:nvSpPr>
        <p:spPr>
          <a:xfrm>
            <a:off x="1368494" y="2204810"/>
            <a:ext cx="1603005" cy="584200"/>
          </a:xfrm>
          <a:prstGeom prst="cloudCallout">
            <a:avLst>
              <a:gd name="adj1" fmla="val 2908"/>
              <a:gd name="adj2" fmla="val -82353"/>
            </a:avLst>
          </a:prstGeom>
          <a:ln>
            <a:no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600" dirty="0" smtClean="0">
                <a:solidFill>
                  <a:srgbClr val="0303BD"/>
                </a:solidFill>
              </a:rPr>
              <a:t>Make long</a:t>
            </a:r>
            <a:endParaRPr lang="en-IN" sz="1600" dirty="0">
              <a:solidFill>
                <a:srgbClr val="0303BD"/>
              </a:solidFill>
            </a:endParaRPr>
          </a:p>
        </p:txBody>
      </p:sp>
      <p:sp>
        <p:nvSpPr>
          <p:cNvPr id="178" name="Rectangle 177"/>
          <p:cNvSpPr/>
          <p:nvPr/>
        </p:nvSpPr>
        <p:spPr>
          <a:xfrm>
            <a:off x="457200" y="1784350"/>
            <a:ext cx="2686189" cy="646331"/>
          </a:xfrm>
          <a:prstGeom prst="rect">
            <a:avLst/>
          </a:prstGeom>
        </p:spPr>
        <p:txBody>
          <a:bodyPr wrap="square">
            <a:spAutoFit/>
          </a:bodyPr>
          <a:lstStyle/>
          <a:p>
            <a:pPr fontAlgn="auto">
              <a:spcBef>
                <a:spcPts val="0"/>
              </a:spcBef>
              <a:spcAft>
                <a:spcPts val="0"/>
              </a:spcAft>
            </a:pPr>
            <a:r>
              <a:rPr lang="en-US" dirty="0" smtClean="0">
                <a:effectLst>
                  <a:glow rad="101600">
                    <a:schemeClr val="bg1">
                      <a:alpha val="60000"/>
                    </a:schemeClr>
                  </a:glow>
                </a:effectLst>
              </a:rPr>
              <a:t>This causes difference in length of both the sides</a:t>
            </a:r>
            <a:endParaRPr lang="en-US" dirty="0">
              <a:effectLst>
                <a:glow rad="101600">
                  <a:schemeClr val="bg1">
                    <a:alpha val="60000"/>
                  </a:schemeClr>
                </a:glow>
              </a:effectLst>
            </a:endParaRPr>
          </a:p>
        </p:txBody>
      </p:sp>
      <p:sp>
        <p:nvSpPr>
          <p:cNvPr id="179" name="Rectangle 178"/>
          <p:cNvSpPr/>
          <p:nvPr/>
        </p:nvSpPr>
        <p:spPr>
          <a:xfrm>
            <a:off x="488811" y="2355850"/>
            <a:ext cx="2686189" cy="646331"/>
          </a:xfrm>
          <a:prstGeom prst="rect">
            <a:avLst/>
          </a:prstGeom>
        </p:spPr>
        <p:txBody>
          <a:bodyPr wrap="square">
            <a:spAutoFit/>
          </a:bodyPr>
          <a:lstStyle/>
          <a:p>
            <a:pPr fontAlgn="auto">
              <a:spcBef>
                <a:spcPts val="0"/>
              </a:spcBef>
              <a:spcAft>
                <a:spcPts val="0"/>
              </a:spcAft>
            </a:pPr>
            <a:r>
              <a:rPr lang="en-US" dirty="0" smtClean="0">
                <a:effectLst>
                  <a:glow rad="101600">
                    <a:schemeClr val="bg1">
                      <a:alpha val="60000"/>
                    </a:schemeClr>
                  </a:glow>
                </a:effectLst>
              </a:rPr>
              <a:t>Leading the stem to bend towards the sunlight</a:t>
            </a:r>
            <a:endParaRPr lang="en-US" dirty="0">
              <a:effectLst>
                <a:glow rad="101600">
                  <a:schemeClr val="bg1">
                    <a:alpha val="60000"/>
                  </a:schemeClr>
                </a:glow>
              </a:effectLst>
            </a:endParaRPr>
          </a:p>
        </p:txBody>
      </p:sp>
    </p:spTree>
    <p:extLst>
      <p:ext uri="{BB962C8B-B14F-4D97-AF65-F5344CB8AC3E}">
        <p14:creationId xmlns:p14="http://schemas.microsoft.com/office/powerpoint/2010/main" val="100662840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69"/>
                                        </p:tgtEl>
                                        <p:attrNameLst>
                                          <p:attrName>style.visibility</p:attrName>
                                        </p:attrNameLst>
                                      </p:cBhvr>
                                      <p:to>
                                        <p:strVal val="visible"/>
                                      </p:to>
                                    </p:set>
                                    <p:animEffect transition="in" filter="wipe(left)">
                                      <p:cBhvr>
                                        <p:cTn id="7" dur="500"/>
                                        <p:tgtEl>
                                          <p:spTgt spid="169"/>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3091"/>
                                        </p:tgtEl>
                                        <p:attrNameLst>
                                          <p:attrName>style.visibility</p:attrName>
                                        </p:attrNameLst>
                                      </p:cBhvr>
                                      <p:to>
                                        <p:strVal val="visible"/>
                                      </p:to>
                                    </p:set>
                                  </p:childTnLst>
                                </p:cTn>
                              </p:par>
                            </p:childTnLst>
                          </p:cTn>
                        </p:par>
                        <p:par>
                          <p:cTn id="14" fill="hold">
                            <p:stCondLst>
                              <p:cond delay="0"/>
                            </p:stCondLst>
                            <p:childTnLst>
                              <p:par>
                                <p:cTn id="15" presetID="1" presetClass="entr" presetSubtype="0" fill="hold" nodeType="afterEffect">
                                  <p:stCondLst>
                                    <p:cond delay="300"/>
                                  </p:stCondLst>
                                  <p:childTnLst>
                                    <p:set>
                                      <p:cBhvr>
                                        <p:cTn id="16" dur="1" fill="hold">
                                          <p:stCondLst>
                                            <p:cond delay="0"/>
                                          </p:stCondLst>
                                        </p:cTn>
                                        <p:tgtEl>
                                          <p:spTgt spid="3092"/>
                                        </p:tgtEl>
                                        <p:attrNameLst>
                                          <p:attrName>style.visibility</p:attrName>
                                        </p:attrNameLst>
                                      </p:cBhvr>
                                      <p:to>
                                        <p:strVal val="visible"/>
                                      </p:to>
                                    </p:set>
                                  </p:childTnLst>
                                </p:cTn>
                              </p:par>
                            </p:childTnLst>
                          </p:cTn>
                        </p:par>
                        <p:par>
                          <p:cTn id="17" fill="hold">
                            <p:stCondLst>
                              <p:cond delay="300"/>
                            </p:stCondLst>
                            <p:childTnLst>
                              <p:par>
                                <p:cTn id="18" presetID="1" presetClass="entr" presetSubtype="0" fill="hold" nodeType="afterEffect">
                                  <p:stCondLst>
                                    <p:cond delay="300"/>
                                  </p:stCondLst>
                                  <p:childTnLst>
                                    <p:set>
                                      <p:cBhvr>
                                        <p:cTn id="19" dur="1" fill="hold">
                                          <p:stCondLst>
                                            <p:cond delay="0"/>
                                          </p:stCondLst>
                                        </p:cTn>
                                        <p:tgtEl>
                                          <p:spTgt spid="3093"/>
                                        </p:tgtEl>
                                        <p:attrNameLst>
                                          <p:attrName>style.visibility</p:attrName>
                                        </p:attrNameLst>
                                      </p:cBhvr>
                                      <p:to>
                                        <p:strVal val="visible"/>
                                      </p:to>
                                    </p:set>
                                  </p:childTnLst>
                                </p:cTn>
                              </p:par>
                            </p:childTnLst>
                          </p:cTn>
                        </p:par>
                        <p:par>
                          <p:cTn id="20" fill="hold">
                            <p:stCondLst>
                              <p:cond delay="600"/>
                            </p:stCondLst>
                            <p:childTnLst>
                              <p:par>
                                <p:cTn id="21" presetID="1" presetClass="entr" presetSubtype="0" fill="hold" nodeType="afterEffect">
                                  <p:stCondLst>
                                    <p:cond delay="300"/>
                                  </p:stCondLst>
                                  <p:childTnLst>
                                    <p:set>
                                      <p:cBhvr>
                                        <p:cTn id="22" dur="1" fill="hold">
                                          <p:stCondLst>
                                            <p:cond delay="0"/>
                                          </p:stCondLst>
                                        </p:cTn>
                                        <p:tgtEl>
                                          <p:spTgt spid="309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23"/>
                                        </p:tgtEl>
                                        <p:attrNameLst>
                                          <p:attrName>style.visibility</p:attrName>
                                        </p:attrNameLst>
                                      </p:cBhvr>
                                      <p:to>
                                        <p:strVal val="visible"/>
                                      </p:to>
                                    </p:set>
                                    <p:animEffect transition="in" filter="wipe(left)">
                                      <p:cBhvr>
                                        <p:cTn id="27" dur="250"/>
                                        <p:tgtEl>
                                          <p:spTgt spid="123"/>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xit" presetSubtype="4" fill="hold" grpId="1" nodeType="clickEffect">
                                  <p:stCondLst>
                                    <p:cond delay="0"/>
                                  </p:stCondLst>
                                  <p:childTnLst>
                                    <p:animEffect transition="out" filter="wipe(down)">
                                      <p:cBhvr>
                                        <p:cTn id="31" dur="250"/>
                                        <p:tgtEl>
                                          <p:spTgt spid="123"/>
                                        </p:tgtEl>
                                      </p:cBhvr>
                                    </p:animEffect>
                                    <p:set>
                                      <p:cBhvr>
                                        <p:cTn id="32" dur="1" fill="hold">
                                          <p:stCondLst>
                                            <p:cond delay="249"/>
                                          </p:stCondLst>
                                        </p:cTn>
                                        <p:tgtEl>
                                          <p:spTgt spid="123"/>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24"/>
                                        </p:tgtEl>
                                        <p:attrNameLst>
                                          <p:attrName>style.visibility</p:attrName>
                                        </p:attrNameLst>
                                      </p:cBhvr>
                                      <p:to>
                                        <p:strVal val="visible"/>
                                      </p:to>
                                    </p:set>
                                    <p:animEffect transition="in" filter="wipe(left)">
                                      <p:cBhvr>
                                        <p:cTn id="37" dur="250"/>
                                        <p:tgtEl>
                                          <p:spTgt spid="124"/>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xit" presetSubtype="4" fill="hold" grpId="1" nodeType="clickEffect">
                                  <p:stCondLst>
                                    <p:cond delay="0"/>
                                  </p:stCondLst>
                                  <p:childTnLst>
                                    <p:animEffect transition="out" filter="wipe(down)">
                                      <p:cBhvr>
                                        <p:cTn id="41" dur="250"/>
                                        <p:tgtEl>
                                          <p:spTgt spid="124"/>
                                        </p:tgtEl>
                                      </p:cBhvr>
                                    </p:animEffect>
                                    <p:set>
                                      <p:cBhvr>
                                        <p:cTn id="42" dur="1" fill="hold">
                                          <p:stCondLst>
                                            <p:cond delay="249"/>
                                          </p:stCondLst>
                                        </p:cTn>
                                        <p:tgtEl>
                                          <p:spTgt spid="124"/>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125"/>
                                        </p:tgtEl>
                                        <p:attrNameLst>
                                          <p:attrName>style.visibility</p:attrName>
                                        </p:attrNameLst>
                                      </p:cBhvr>
                                      <p:to>
                                        <p:strVal val="visible"/>
                                      </p:to>
                                    </p:set>
                                    <p:animEffect transition="in" filter="wipe(left)">
                                      <p:cBhvr>
                                        <p:cTn id="47" dur="250"/>
                                        <p:tgtEl>
                                          <p:spTgt spid="125"/>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xit" presetSubtype="4" fill="hold" grpId="1" nodeType="clickEffect">
                                  <p:stCondLst>
                                    <p:cond delay="0"/>
                                  </p:stCondLst>
                                  <p:childTnLst>
                                    <p:animEffect transition="out" filter="wipe(down)">
                                      <p:cBhvr>
                                        <p:cTn id="51" dur="500"/>
                                        <p:tgtEl>
                                          <p:spTgt spid="125"/>
                                        </p:tgtEl>
                                      </p:cBhvr>
                                    </p:animEffect>
                                    <p:set>
                                      <p:cBhvr>
                                        <p:cTn id="52" dur="1" fill="hold">
                                          <p:stCondLst>
                                            <p:cond delay="499"/>
                                          </p:stCondLst>
                                        </p:cTn>
                                        <p:tgtEl>
                                          <p:spTgt spid="125"/>
                                        </p:tgtEl>
                                        <p:attrNameLst>
                                          <p:attrName>style.visibility</p:attrName>
                                        </p:attrNameLst>
                                      </p:cBhvr>
                                      <p:to>
                                        <p:strVal val="hidden"/>
                                      </p:to>
                                    </p:set>
                                  </p:childTnLst>
                                </p:cTn>
                              </p:par>
                            </p:childTnLst>
                          </p:cTn>
                        </p:par>
                        <p:par>
                          <p:cTn id="53" fill="hold">
                            <p:stCondLst>
                              <p:cond delay="500"/>
                            </p:stCondLst>
                            <p:childTnLst>
                              <p:par>
                                <p:cTn id="54" presetID="16" presetClass="entr" presetSubtype="21" fill="hold" grpId="0" nodeType="afterEffect">
                                  <p:stCondLst>
                                    <p:cond delay="0"/>
                                  </p:stCondLst>
                                  <p:childTnLst>
                                    <p:set>
                                      <p:cBhvr>
                                        <p:cTn id="55" dur="1" fill="hold">
                                          <p:stCondLst>
                                            <p:cond delay="0"/>
                                          </p:stCondLst>
                                        </p:cTn>
                                        <p:tgtEl>
                                          <p:spTgt spid="4"/>
                                        </p:tgtEl>
                                        <p:attrNameLst>
                                          <p:attrName>style.visibility</p:attrName>
                                        </p:attrNameLst>
                                      </p:cBhvr>
                                      <p:to>
                                        <p:strVal val="visible"/>
                                      </p:to>
                                    </p:set>
                                    <p:animEffect transition="in" filter="barn(inVertical)">
                                      <p:cBhvr>
                                        <p:cTn id="56" dur="250"/>
                                        <p:tgtEl>
                                          <p:spTgt spid="4"/>
                                        </p:tgtEl>
                                      </p:cBhvr>
                                    </p:animEffect>
                                  </p:childTnLst>
                                </p:cTn>
                              </p:par>
                            </p:childTnLst>
                          </p:cTn>
                        </p:par>
                        <p:par>
                          <p:cTn id="57" fill="hold">
                            <p:stCondLst>
                              <p:cond delay="750"/>
                            </p:stCondLst>
                            <p:childTnLst>
                              <p:par>
                                <p:cTn id="58" presetID="22" presetClass="entr" presetSubtype="8" fill="hold" grpId="0" nodeType="afterEffect">
                                  <p:stCondLst>
                                    <p:cond delay="0"/>
                                  </p:stCondLst>
                                  <p:childTnLst>
                                    <p:set>
                                      <p:cBhvr>
                                        <p:cTn id="59" dur="1" fill="hold">
                                          <p:stCondLst>
                                            <p:cond delay="0"/>
                                          </p:stCondLst>
                                        </p:cTn>
                                        <p:tgtEl>
                                          <p:spTgt spid="6"/>
                                        </p:tgtEl>
                                        <p:attrNameLst>
                                          <p:attrName>style.visibility</p:attrName>
                                        </p:attrNameLst>
                                      </p:cBhvr>
                                      <p:to>
                                        <p:strVal val="visible"/>
                                      </p:to>
                                    </p:set>
                                    <p:animEffect transition="in" filter="wipe(left)">
                                      <p:cBhvr>
                                        <p:cTn id="60" dur="500"/>
                                        <p:tgtEl>
                                          <p:spTgt spid="6"/>
                                        </p:tgtEl>
                                      </p:cBhvr>
                                    </p:animEffect>
                                  </p:childTnLst>
                                </p:cTn>
                              </p:par>
                            </p:childTnLst>
                          </p:cTn>
                        </p:par>
                        <p:par>
                          <p:cTn id="61" fill="hold">
                            <p:stCondLst>
                              <p:cond delay="1250"/>
                            </p:stCondLst>
                            <p:childTnLst>
                              <p:par>
                                <p:cTn id="62" presetID="16" presetClass="entr" presetSubtype="21" fill="hold" grpId="0" nodeType="afterEffect">
                                  <p:stCondLst>
                                    <p:cond delay="0"/>
                                  </p:stCondLst>
                                  <p:childTnLst>
                                    <p:set>
                                      <p:cBhvr>
                                        <p:cTn id="63" dur="1" fill="hold">
                                          <p:stCondLst>
                                            <p:cond delay="0"/>
                                          </p:stCondLst>
                                        </p:cTn>
                                        <p:tgtEl>
                                          <p:spTgt spid="64"/>
                                        </p:tgtEl>
                                        <p:attrNameLst>
                                          <p:attrName>style.visibility</p:attrName>
                                        </p:attrNameLst>
                                      </p:cBhvr>
                                      <p:to>
                                        <p:strVal val="visible"/>
                                      </p:to>
                                    </p:set>
                                    <p:animEffect transition="in" filter="barn(inVertical)">
                                      <p:cBhvr>
                                        <p:cTn id="64" dur="500"/>
                                        <p:tgtEl>
                                          <p:spTgt spid="64"/>
                                        </p:tgtEl>
                                      </p:cBhvr>
                                    </p:animEffect>
                                  </p:childTnLst>
                                </p:cTn>
                              </p:par>
                              <p:par>
                                <p:cTn id="65" presetID="1" presetClass="entr" presetSubtype="0" fill="hold" grpId="0" nodeType="withEffect">
                                  <p:stCondLst>
                                    <p:cond delay="0"/>
                                  </p:stCondLst>
                                  <p:childTnLst>
                                    <p:set>
                                      <p:cBhvr>
                                        <p:cTn id="66" dur="1" fill="hold">
                                          <p:stCondLst>
                                            <p:cond delay="0"/>
                                          </p:stCondLst>
                                        </p:cTn>
                                        <p:tgtEl>
                                          <p:spTgt spid="128"/>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67"/>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68"/>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69"/>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70"/>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71"/>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72"/>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73"/>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74"/>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75"/>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76"/>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77"/>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78"/>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79"/>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80"/>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81"/>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82"/>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83"/>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84"/>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85"/>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86"/>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87"/>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88"/>
                                        </p:tgtEl>
                                        <p:attrNameLst>
                                          <p:attrName>style.visibility</p:attrName>
                                        </p:attrNameLst>
                                      </p:cBhvr>
                                      <p:to>
                                        <p:strVal val="visible"/>
                                      </p:to>
                                    </p:set>
                                  </p:childTnLst>
                                </p:cTn>
                              </p:par>
                              <p:par>
                                <p:cTn id="113" presetID="1" presetClass="entr" presetSubtype="0" fill="hold" grpId="0" nodeType="withEffect">
                                  <p:stCondLst>
                                    <p:cond delay="0"/>
                                  </p:stCondLst>
                                  <p:childTnLst>
                                    <p:set>
                                      <p:cBhvr>
                                        <p:cTn id="114" dur="1" fill="hold">
                                          <p:stCondLst>
                                            <p:cond delay="0"/>
                                          </p:stCondLst>
                                        </p:cTn>
                                        <p:tgtEl>
                                          <p:spTgt spid="89"/>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90"/>
                                        </p:tgtEl>
                                        <p:attrNameLst>
                                          <p:attrName>style.visibility</p:attrName>
                                        </p:attrNameLst>
                                      </p:cBhvr>
                                      <p:to>
                                        <p:strVal val="visible"/>
                                      </p:to>
                                    </p:set>
                                  </p:childTnLst>
                                </p:cTn>
                              </p:par>
                            </p:childTnLst>
                          </p:cTn>
                        </p:par>
                      </p:childTnLst>
                    </p:cTn>
                  </p:par>
                  <p:par>
                    <p:cTn id="117" fill="hold">
                      <p:stCondLst>
                        <p:cond delay="indefinite"/>
                      </p:stCondLst>
                      <p:childTnLst>
                        <p:par>
                          <p:cTn id="118" fill="hold">
                            <p:stCondLst>
                              <p:cond delay="0"/>
                            </p:stCondLst>
                            <p:childTnLst>
                              <p:par>
                                <p:cTn id="119" presetID="22" presetClass="entr" presetSubtype="8" fill="hold" grpId="0" nodeType="clickEffect">
                                  <p:stCondLst>
                                    <p:cond delay="0"/>
                                  </p:stCondLst>
                                  <p:childTnLst>
                                    <p:set>
                                      <p:cBhvr>
                                        <p:cTn id="120" dur="1" fill="hold">
                                          <p:stCondLst>
                                            <p:cond delay="0"/>
                                          </p:stCondLst>
                                        </p:cTn>
                                        <p:tgtEl>
                                          <p:spTgt spid="126"/>
                                        </p:tgtEl>
                                        <p:attrNameLst>
                                          <p:attrName>style.visibility</p:attrName>
                                        </p:attrNameLst>
                                      </p:cBhvr>
                                      <p:to>
                                        <p:strVal val="visible"/>
                                      </p:to>
                                    </p:set>
                                    <p:animEffect transition="in" filter="wipe(left)">
                                      <p:cBhvr>
                                        <p:cTn id="121" dur="250"/>
                                        <p:tgtEl>
                                          <p:spTgt spid="126"/>
                                        </p:tgtEl>
                                      </p:cBhvr>
                                    </p:animEffect>
                                  </p:childTnLst>
                                </p:cTn>
                              </p:par>
                            </p:childTnLst>
                          </p:cTn>
                        </p:par>
                      </p:childTnLst>
                    </p:cTn>
                  </p:par>
                  <p:par>
                    <p:cTn id="122" fill="hold">
                      <p:stCondLst>
                        <p:cond delay="indefinite"/>
                      </p:stCondLst>
                      <p:childTnLst>
                        <p:par>
                          <p:cTn id="123" fill="hold">
                            <p:stCondLst>
                              <p:cond delay="0"/>
                            </p:stCondLst>
                            <p:childTnLst>
                              <p:par>
                                <p:cTn id="124" presetID="53" presetClass="entr" presetSubtype="16" fill="hold" grpId="0" nodeType="clickEffect">
                                  <p:stCondLst>
                                    <p:cond delay="0"/>
                                  </p:stCondLst>
                                  <p:childTnLst>
                                    <p:set>
                                      <p:cBhvr>
                                        <p:cTn id="125" dur="1" fill="hold">
                                          <p:stCondLst>
                                            <p:cond delay="0"/>
                                          </p:stCondLst>
                                        </p:cTn>
                                        <p:tgtEl>
                                          <p:spTgt spid="97"/>
                                        </p:tgtEl>
                                        <p:attrNameLst>
                                          <p:attrName>style.visibility</p:attrName>
                                        </p:attrNameLst>
                                      </p:cBhvr>
                                      <p:to>
                                        <p:strVal val="visible"/>
                                      </p:to>
                                    </p:set>
                                    <p:anim calcmode="lin" valueType="num">
                                      <p:cBhvr>
                                        <p:cTn id="126" dur="500" fill="hold"/>
                                        <p:tgtEl>
                                          <p:spTgt spid="97"/>
                                        </p:tgtEl>
                                        <p:attrNameLst>
                                          <p:attrName>ppt_w</p:attrName>
                                        </p:attrNameLst>
                                      </p:cBhvr>
                                      <p:tavLst>
                                        <p:tav tm="0">
                                          <p:val>
                                            <p:fltVal val="0"/>
                                          </p:val>
                                        </p:tav>
                                        <p:tav tm="100000">
                                          <p:val>
                                            <p:strVal val="#ppt_w"/>
                                          </p:val>
                                        </p:tav>
                                      </p:tavLst>
                                    </p:anim>
                                    <p:anim calcmode="lin" valueType="num">
                                      <p:cBhvr>
                                        <p:cTn id="127" dur="500" fill="hold"/>
                                        <p:tgtEl>
                                          <p:spTgt spid="97"/>
                                        </p:tgtEl>
                                        <p:attrNameLst>
                                          <p:attrName>ppt_h</p:attrName>
                                        </p:attrNameLst>
                                      </p:cBhvr>
                                      <p:tavLst>
                                        <p:tav tm="0">
                                          <p:val>
                                            <p:fltVal val="0"/>
                                          </p:val>
                                        </p:tav>
                                        <p:tav tm="100000">
                                          <p:val>
                                            <p:strVal val="#ppt_h"/>
                                          </p:val>
                                        </p:tav>
                                      </p:tavLst>
                                    </p:anim>
                                    <p:animEffect transition="in" filter="fade">
                                      <p:cBhvr>
                                        <p:cTn id="128" dur="500"/>
                                        <p:tgtEl>
                                          <p:spTgt spid="97"/>
                                        </p:tgtEl>
                                      </p:cBhvr>
                                    </p:animEffect>
                                  </p:childTnLst>
                                </p:cTn>
                              </p:par>
                              <p:par>
                                <p:cTn id="129" presetID="53" presetClass="entr" presetSubtype="16" fill="hold" grpId="0" nodeType="withEffect">
                                  <p:stCondLst>
                                    <p:cond delay="0"/>
                                  </p:stCondLst>
                                  <p:childTnLst>
                                    <p:set>
                                      <p:cBhvr>
                                        <p:cTn id="130" dur="1" fill="hold">
                                          <p:stCondLst>
                                            <p:cond delay="0"/>
                                          </p:stCondLst>
                                        </p:cTn>
                                        <p:tgtEl>
                                          <p:spTgt spid="100"/>
                                        </p:tgtEl>
                                        <p:attrNameLst>
                                          <p:attrName>style.visibility</p:attrName>
                                        </p:attrNameLst>
                                      </p:cBhvr>
                                      <p:to>
                                        <p:strVal val="visible"/>
                                      </p:to>
                                    </p:set>
                                    <p:anim calcmode="lin" valueType="num">
                                      <p:cBhvr>
                                        <p:cTn id="131" dur="500" fill="hold"/>
                                        <p:tgtEl>
                                          <p:spTgt spid="100"/>
                                        </p:tgtEl>
                                        <p:attrNameLst>
                                          <p:attrName>ppt_w</p:attrName>
                                        </p:attrNameLst>
                                      </p:cBhvr>
                                      <p:tavLst>
                                        <p:tav tm="0">
                                          <p:val>
                                            <p:fltVal val="0"/>
                                          </p:val>
                                        </p:tav>
                                        <p:tav tm="100000">
                                          <p:val>
                                            <p:strVal val="#ppt_w"/>
                                          </p:val>
                                        </p:tav>
                                      </p:tavLst>
                                    </p:anim>
                                    <p:anim calcmode="lin" valueType="num">
                                      <p:cBhvr>
                                        <p:cTn id="132" dur="500" fill="hold"/>
                                        <p:tgtEl>
                                          <p:spTgt spid="100"/>
                                        </p:tgtEl>
                                        <p:attrNameLst>
                                          <p:attrName>ppt_h</p:attrName>
                                        </p:attrNameLst>
                                      </p:cBhvr>
                                      <p:tavLst>
                                        <p:tav tm="0">
                                          <p:val>
                                            <p:fltVal val="0"/>
                                          </p:val>
                                        </p:tav>
                                        <p:tav tm="100000">
                                          <p:val>
                                            <p:strVal val="#ppt_h"/>
                                          </p:val>
                                        </p:tav>
                                      </p:tavLst>
                                    </p:anim>
                                    <p:animEffect transition="in" filter="fade">
                                      <p:cBhvr>
                                        <p:cTn id="133" dur="500"/>
                                        <p:tgtEl>
                                          <p:spTgt spid="100"/>
                                        </p:tgtEl>
                                      </p:cBhvr>
                                    </p:animEffect>
                                  </p:childTnLst>
                                </p:cTn>
                              </p:par>
                              <p:par>
                                <p:cTn id="134" presetID="53" presetClass="entr" presetSubtype="16" fill="hold" grpId="0" nodeType="withEffect">
                                  <p:stCondLst>
                                    <p:cond delay="0"/>
                                  </p:stCondLst>
                                  <p:childTnLst>
                                    <p:set>
                                      <p:cBhvr>
                                        <p:cTn id="135" dur="1" fill="hold">
                                          <p:stCondLst>
                                            <p:cond delay="0"/>
                                          </p:stCondLst>
                                        </p:cTn>
                                        <p:tgtEl>
                                          <p:spTgt spid="101"/>
                                        </p:tgtEl>
                                        <p:attrNameLst>
                                          <p:attrName>style.visibility</p:attrName>
                                        </p:attrNameLst>
                                      </p:cBhvr>
                                      <p:to>
                                        <p:strVal val="visible"/>
                                      </p:to>
                                    </p:set>
                                    <p:anim calcmode="lin" valueType="num">
                                      <p:cBhvr>
                                        <p:cTn id="136" dur="500" fill="hold"/>
                                        <p:tgtEl>
                                          <p:spTgt spid="101"/>
                                        </p:tgtEl>
                                        <p:attrNameLst>
                                          <p:attrName>ppt_w</p:attrName>
                                        </p:attrNameLst>
                                      </p:cBhvr>
                                      <p:tavLst>
                                        <p:tav tm="0">
                                          <p:val>
                                            <p:fltVal val="0"/>
                                          </p:val>
                                        </p:tav>
                                        <p:tav tm="100000">
                                          <p:val>
                                            <p:strVal val="#ppt_w"/>
                                          </p:val>
                                        </p:tav>
                                      </p:tavLst>
                                    </p:anim>
                                    <p:anim calcmode="lin" valueType="num">
                                      <p:cBhvr>
                                        <p:cTn id="137" dur="500" fill="hold"/>
                                        <p:tgtEl>
                                          <p:spTgt spid="101"/>
                                        </p:tgtEl>
                                        <p:attrNameLst>
                                          <p:attrName>ppt_h</p:attrName>
                                        </p:attrNameLst>
                                      </p:cBhvr>
                                      <p:tavLst>
                                        <p:tav tm="0">
                                          <p:val>
                                            <p:fltVal val="0"/>
                                          </p:val>
                                        </p:tav>
                                        <p:tav tm="100000">
                                          <p:val>
                                            <p:strVal val="#ppt_h"/>
                                          </p:val>
                                        </p:tav>
                                      </p:tavLst>
                                    </p:anim>
                                    <p:animEffect transition="in" filter="fade">
                                      <p:cBhvr>
                                        <p:cTn id="138" dur="500"/>
                                        <p:tgtEl>
                                          <p:spTgt spid="101"/>
                                        </p:tgtEl>
                                      </p:cBhvr>
                                    </p:animEffect>
                                  </p:childTnLst>
                                </p:cTn>
                              </p:par>
                              <p:par>
                                <p:cTn id="139" presetID="53" presetClass="entr" presetSubtype="16" fill="hold" grpId="0" nodeType="withEffect">
                                  <p:stCondLst>
                                    <p:cond delay="0"/>
                                  </p:stCondLst>
                                  <p:childTnLst>
                                    <p:set>
                                      <p:cBhvr>
                                        <p:cTn id="140" dur="1" fill="hold">
                                          <p:stCondLst>
                                            <p:cond delay="0"/>
                                          </p:stCondLst>
                                        </p:cTn>
                                        <p:tgtEl>
                                          <p:spTgt spid="107"/>
                                        </p:tgtEl>
                                        <p:attrNameLst>
                                          <p:attrName>style.visibility</p:attrName>
                                        </p:attrNameLst>
                                      </p:cBhvr>
                                      <p:to>
                                        <p:strVal val="visible"/>
                                      </p:to>
                                    </p:set>
                                    <p:anim calcmode="lin" valueType="num">
                                      <p:cBhvr>
                                        <p:cTn id="141" dur="500" fill="hold"/>
                                        <p:tgtEl>
                                          <p:spTgt spid="107"/>
                                        </p:tgtEl>
                                        <p:attrNameLst>
                                          <p:attrName>ppt_w</p:attrName>
                                        </p:attrNameLst>
                                      </p:cBhvr>
                                      <p:tavLst>
                                        <p:tav tm="0">
                                          <p:val>
                                            <p:fltVal val="0"/>
                                          </p:val>
                                        </p:tav>
                                        <p:tav tm="100000">
                                          <p:val>
                                            <p:strVal val="#ppt_w"/>
                                          </p:val>
                                        </p:tav>
                                      </p:tavLst>
                                    </p:anim>
                                    <p:anim calcmode="lin" valueType="num">
                                      <p:cBhvr>
                                        <p:cTn id="142" dur="500" fill="hold"/>
                                        <p:tgtEl>
                                          <p:spTgt spid="107"/>
                                        </p:tgtEl>
                                        <p:attrNameLst>
                                          <p:attrName>ppt_h</p:attrName>
                                        </p:attrNameLst>
                                      </p:cBhvr>
                                      <p:tavLst>
                                        <p:tav tm="0">
                                          <p:val>
                                            <p:fltVal val="0"/>
                                          </p:val>
                                        </p:tav>
                                        <p:tav tm="100000">
                                          <p:val>
                                            <p:strVal val="#ppt_h"/>
                                          </p:val>
                                        </p:tav>
                                      </p:tavLst>
                                    </p:anim>
                                    <p:animEffect transition="in" filter="fade">
                                      <p:cBhvr>
                                        <p:cTn id="143" dur="500"/>
                                        <p:tgtEl>
                                          <p:spTgt spid="107"/>
                                        </p:tgtEl>
                                      </p:cBhvr>
                                    </p:animEffect>
                                  </p:childTnLst>
                                </p:cTn>
                              </p:par>
                              <p:par>
                                <p:cTn id="144" presetID="53" presetClass="entr" presetSubtype="16" fill="hold" grpId="0" nodeType="withEffect">
                                  <p:stCondLst>
                                    <p:cond delay="0"/>
                                  </p:stCondLst>
                                  <p:childTnLst>
                                    <p:set>
                                      <p:cBhvr>
                                        <p:cTn id="145" dur="1" fill="hold">
                                          <p:stCondLst>
                                            <p:cond delay="0"/>
                                          </p:stCondLst>
                                        </p:cTn>
                                        <p:tgtEl>
                                          <p:spTgt spid="108"/>
                                        </p:tgtEl>
                                        <p:attrNameLst>
                                          <p:attrName>style.visibility</p:attrName>
                                        </p:attrNameLst>
                                      </p:cBhvr>
                                      <p:to>
                                        <p:strVal val="visible"/>
                                      </p:to>
                                    </p:set>
                                    <p:anim calcmode="lin" valueType="num">
                                      <p:cBhvr>
                                        <p:cTn id="146" dur="500" fill="hold"/>
                                        <p:tgtEl>
                                          <p:spTgt spid="108"/>
                                        </p:tgtEl>
                                        <p:attrNameLst>
                                          <p:attrName>ppt_w</p:attrName>
                                        </p:attrNameLst>
                                      </p:cBhvr>
                                      <p:tavLst>
                                        <p:tav tm="0">
                                          <p:val>
                                            <p:fltVal val="0"/>
                                          </p:val>
                                        </p:tav>
                                        <p:tav tm="100000">
                                          <p:val>
                                            <p:strVal val="#ppt_w"/>
                                          </p:val>
                                        </p:tav>
                                      </p:tavLst>
                                    </p:anim>
                                    <p:anim calcmode="lin" valueType="num">
                                      <p:cBhvr>
                                        <p:cTn id="147" dur="500" fill="hold"/>
                                        <p:tgtEl>
                                          <p:spTgt spid="108"/>
                                        </p:tgtEl>
                                        <p:attrNameLst>
                                          <p:attrName>ppt_h</p:attrName>
                                        </p:attrNameLst>
                                      </p:cBhvr>
                                      <p:tavLst>
                                        <p:tav tm="0">
                                          <p:val>
                                            <p:fltVal val="0"/>
                                          </p:val>
                                        </p:tav>
                                        <p:tav tm="100000">
                                          <p:val>
                                            <p:strVal val="#ppt_h"/>
                                          </p:val>
                                        </p:tav>
                                      </p:tavLst>
                                    </p:anim>
                                    <p:animEffect transition="in" filter="fade">
                                      <p:cBhvr>
                                        <p:cTn id="148" dur="500"/>
                                        <p:tgtEl>
                                          <p:spTgt spid="108"/>
                                        </p:tgtEl>
                                      </p:cBhvr>
                                    </p:animEffect>
                                  </p:childTnLst>
                                </p:cTn>
                              </p:par>
                              <p:par>
                                <p:cTn id="149" presetID="53" presetClass="entr" presetSubtype="16" fill="hold" grpId="0" nodeType="withEffect">
                                  <p:stCondLst>
                                    <p:cond delay="0"/>
                                  </p:stCondLst>
                                  <p:childTnLst>
                                    <p:set>
                                      <p:cBhvr>
                                        <p:cTn id="150" dur="1" fill="hold">
                                          <p:stCondLst>
                                            <p:cond delay="0"/>
                                          </p:stCondLst>
                                        </p:cTn>
                                        <p:tgtEl>
                                          <p:spTgt spid="110"/>
                                        </p:tgtEl>
                                        <p:attrNameLst>
                                          <p:attrName>style.visibility</p:attrName>
                                        </p:attrNameLst>
                                      </p:cBhvr>
                                      <p:to>
                                        <p:strVal val="visible"/>
                                      </p:to>
                                    </p:set>
                                    <p:anim calcmode="lin" valueType="num">
                                      <p:cBhvr>
                                        <p:cTn id="151" dur="500" fill="hold"/>
                                        <p:tgtEl>
                                          <p:spTgt spid="110"/>
                                        </p:tgtEl>
                                        <p:attrNameLst>
                                          <p:attrName>ppt_w</p:attrName>
                                        </p:attrNameLst>
                                      </p:cBhvr>
                                      <p:tavLst>
                                        <p:tav tm="0">
                                          <p:val>
                                            <p:fltVal val="0"/>
                                          </p:val>
                                        </p:tav>
                                        <p:tav tm="100000">
                                          <p:val>
                                            <p:strVal val="#ppt_w"/>
                                          </p:val>
                                        </p:tav>
                                      </p:tavLst>
                                    </p:anim>
                                    <p:anim calcmode="lin" valueType="num">
                                      <p:cBhvr>
                                        <p:cTn id="152" dur="500" fill="hold"/>
                                        <p:tgtEl>
                                          <p:spTgt spid="110"/>
                                        </p:tgtEl>
                                        <p:attrNameLst>
                                          <p:attrName>ppt_h</p:attrName>
                                        </p:attrNameLst>
                                      </p:cBhvr>
                                      <p:tavLst>
                                        <p:tav tm="0">
                                          <p:val>
                                            <p:fltVal val="0"/>
                                          </p:val>
                                        </p:tav>
                                        <p:tav tm="100000">
                                          <p:val>
                                            <p:strVal val="#ppt_h"/>
                                          </p:val>
                                        </p:tav>
                                      </p:tavLst>
                                    </p:anim>
                                    <p:animEffect transition="in" filter="fade">
                                      <p:cBhvr>
                                        <p:cTn id="153" dur="500"/>
                                        <p:tgtEl>
                                          <p:spTgt spid="110"/>
                                        </p:tgtEl>
                                      </p:cBhvr>
                                    </p:animEffect>
                                  </p:childTnLst>
                                </p:cTn>
                              </p:par>
                              <p:par>
                                <p:cTn id="154" presetID="53" presetClass="entr" presetSubtype="16" fill="hold" grpId="0" nodeType="withEffect">
                                  <p:stCondLst>
                                    <p:cond delay="0"/>
                                  </p:stCondLst>
                                  <p:childTnLst>
                                    <p:set>
                                      <p:cBhvr>
                                        <p:cTn id="155" dur="1" fill="hold">
                                          <p:stCondLst>
                                            <p:cond delay="0"/>
                                          </p:stCondLst>
                                        </p:cTn>
                                        <p:tgtEl>
                                          <p:spTgt spid="111"/>
                                        </p:tgtEl>
                                        <p:attrNameLst>
                                          <p:attrName>style.visibility</p:attrName>
                                        </p:attrNameLst>
                                      </p:cBhvr>
                                      <p:to>
                                        <p:strVal val="visible"/>
                                      </p:to>
                                    </p:set>
                                    <p:anim calcmode="lin" valueType="num">
                                      <p:cBhvr>
                                        <p:cTn id="156" dur="500" fill="hold"/>
                                        <p:tgtEl>
                                          <p:spTgt spid="111"/>
                                        </p:tgtEl>
                                        <p:attrNameLst>
                                          <p:attrName>ppt_w</p:attrName>
                                        </p:attrNameLst>
                                      </p:cBhvr>
                                      <p:tavLst>
                                        <p:tav tm="0">
                                          <p:val>
                                            <p:fltVal val="0"/>
                                          </p:val>
                                        </p:tav>
                                        <p:tav tm="100000">
                                          <p:val>
                                            <p:strVal val="#ppt_w"/>
                                          </p:val>
                                        </p:tav>
                                      </p:tavLst>
                                    </p:anim>
                                    <p:anim calcmode="lin" valueType="num">
                                      <p:cBhvr>
                                        <p:cTn id="157" dur="500" fill="hold"/>
                                        <p:tgtEl>
                                          <p:spTgt spid="111"/>
                                        </p:tgtEl>
                                        <p:attrNameLst>
                                          <p:attrName>ppt_h</p:attrName>
                                        </p:attrNameLst>
                                      </p:cBhvr>
                                      <p:tavLst>
                                        <p:tav tm="0">
                                          <p:val>
                                            <p:fltVal val="0"/>
                                          </p:val>
                                        </p:tav>
                                        <p:tav tm="100000">
                                          <p:val>
                                            <p:strVal val="#ppt_h"/>
                                          </p:val>
                                        </p:tav>
                                      </p:tavLst>
                                    </p:anim>
                                    <p:animEffect transition="in" filter="fade">
                                      <p:cBhvr>
                                        <p:cTn id="158" dur="500"/>
                                        <p:tgtEl>
                                          <p:spTgt spid="111"/>
                                        </p:tgtEl>
                                      </p:cBhvr>
                                    </p:animEffect>
                                  </p:childTnLst>
                                </p:cTn>
                              </p:par>
                              <p:par>
                                <p:cTn id="159" presetID="53" presetClass="entr" presetSubtype="16" fill="hold" grpId="0" nodeType="withEffect">
                                  <p:stCondLst>
                                    <p:cond delay="0"/>
                                  </p:stCondLst>
                                  <p:childTnLst>
                                    <p:set>
                                      <p:cBhvr>
                                        <p:cTn id="160" dur="1" fill="hold">
                                          <p:stCondLst>
                                            <p:cond delay="0"/>
                                          </p:stCondLst>
                                        </p:cTn>
                                        <p:tgtEl>
                                          <p:spTgt spid="112"/>
                                        </p:tgtEl>
                                        <p:attrNameLst>
                                          <p:attrName>style.visibility</p:attrName>
                                        </p:attrNameLst>
                                      </p:cBhvr>
                                      <p:to>
                                        <p:strVal val="visible"/>
                                      </p:to>
                                    </p:set>
                                    <p:anim calcmode="lin" valueType="num">
                                      <p:cBhvr>
                                        <p:cTn id="161" dur="500" fill="hold"/>
                                        <p:tgtEl>
                                          <p:spTgt spid="112"/>
                                        </p:tgtEl>
                                        <p:attrNameLst>
                                          <p:attrName>ppt_w</p:attrName>
                                        </p:attrNameLst>
                                      </p:cBhvr>
                                      <p:tavLst>
                                        <p:tav tm="0">
                                          <p:val>
                                            <p:fltVal val="0"/>
                                          </p:val>
                                        </p:tav>
                                        <p:tav tm="100000">
                                          <p:val>
                                            <p:strVal val="#ppt_w"/>
                                          </p:val>
                                        </p:tav>
                                      </p:tavLst>
                                    </p:anim>
                                    <p:anim calcmode="lin" valueType="num">
                                      <p:cBhvr>
                                        <p:cTn id="162" dur="500" fill="hold"/>
                                        <p:tgtEl>
                                          <p:spTgt spid="112"/>
                                        </p:tgtEl>
                                        <p:attrNameLst>
                                          <p:attrName>ppt_h</p:attrName>
                                        </p:attrNameLst>
                                      </p:cBhvr>
                                      <p:tavLst>
                                        <p:tav tm="0">
                                          <p:val>
                                            <p:fltVal val="0"/>
                                          </p:val>
                                        </p:tav>
                                        <p:tav tm="100000">
                                          <p:val>
                                            <p:strVal val="#ppt_h"/>
                                          </p:val>
                                        </p:tav>
                                      </p:tavLst>
                                    </p:anim>
                                    <p:animEffect transition="in" filter="fade">
                                      <p:cBhvr>
                                        <p:cTn id="163" dur="500"/>
                                        <p:tgtEl>
                                          <p:spTgt spid="112"/>
                                        </p:tgtEl>
                                      </p:cBhvr>
                                    </p:animEffect>
                                  </p:childTnLst>
                                </p:cTn>
                              </p:par>
                              <p:par>
                                <p:cTn id="164" presetID="53" presetClass="entr" presetSubtype="16" fill="hold" grpId="0" nodeType="withEffect">
                                  <p:stCondLst>
                                    <p:cond delay="0"/>
                                  </p:stCondLst>
                                  <p:childTnLst>
                                    <p:set>
                                      <p:cBhvr>
                                        <p:cTn id="165" dur="1" fill="hold">
                                          <p:stCondLst>
                                            <p:cond delay="0"/>
                                          </p:stCondLst>
                                        </p:cTn>
                                        <p:tgtEl>
                                          <p:spTgt spid="113"/>
                                        </p:tgtEl>
                                        <p:attrNameLst>
                                          <p:attrName>style.visibility</p:attrName>
                                        </p:attrNameLst>
                                      </p:cBhvr>
                                      <p:to>
                                        <p:strVal val="visible"/>
                                      </p:to>
                                    </p:set>
                                    <p:anim calcmode="lin" valueType="num">
                                      <p:cBhvr>
                                        <p:cTn id="166" dur="500" fill="hold"/>
                                        <p:tgtEl>
                                          <p:spTgt spid="113"/>
                                        </p:tgtEl>
                                        <p:attrNameLst>
                                          <p:attrName>ppt_w</p:attrName>
                                        </p:attrNameLst>
                                      </p:cBhvr>
                                      <p:tavLst>
                                        <p:tav tm="0">
                                          <p:val>
                                            <p:fltVal val="0"/>
                                          </p:val>
                                        </p:tav>
                                        <p:tav tm="100000">
                                          <p:val>
                                            <p:strVal val="#ppt_w"/>
                                          </p:val>
                                        </p:tav>
                                      </p:tavLst>
                                    </p:anim>
                                    <p:anim calcmode="lin" valueType="num">
                                      <p:cBhvr>
                                        <p:cTn id="167" dur="500" fill="hold"/>
                                        <p:tgtEl>
                                          <p:spTgt spid="113"/>
                                        </p:tgtEl>
                                        <p:attrNameLst>
                                          <p:attrName>ppt_h</p:attrName>
                                        </p:attrNameLst>
                                      </p:cBhvr>
                                      <p:tavLst>
                                        <p:tav tm="0">
                                          <p:val>
                                            <p:fltVal val="0"/>
                                          </p:val>
                                        </p:tav>
                                        <p:tav tm="100000">
                                          <p:val>
                                            <p:strVal val="#ppt_h"/>
                                          </p:val>
                                        </p:tav>
                                      </p:tavLst>
                                    </p:anim>
                                    <p:animEffect transition="in" filter="fade">
                                      <p:cBhvr>
                                        <p:cTn id="168" dur="500"/>
                                        <p:tgtEl>
                                          <p:spTgt spid="113"/>
                                        </p:tgtEl>
                                      </p:cBhvr>
                                    </p:animEffect>
                                  </p:childTnLst>
                                </p:cTn>
                              </p:par>
                              <p:par>
                                <p:cTn id="169" presetID="53" presetClass="entr" presetSubtype="16" fill="hold" grpId="0" nodeType="withEffect">
                                  <p:stCondLst>
                                    <p:cond delay="0"/>
                                  </p:stCondLst>
                                  <p:childTnLst>
                                    <p:set>
                                      <p:cBhvr>
                                        <p:cTn id="170" dur="1" fill="hold">
                                          <p:stCondLst>
                                            <p:cond delay="0"/>
                                          </p:stCondLst>
                                        </p:cTn>
                                        <p:tgtEl>
                                          <p:spTgt spid="117"/>
                                        </p:tgtEl>
                                        <p:attrNameLst>
                                          <p:attrName>style.visibility</p:attrName>
                                        </p:attrNameLst>
                                      </p:cBhvr>
                                      <p:to>
                                        <p:strVal val="visible"/>
                                      </p:to>
                                    </p:set>
                                    <p:anim calcmode="lin" valueType="num">
                                      <p:cBhvr>
                                        <p:cTn id="171" dur="500" fill="hold"/>
                                        <p:tgtEl>
                                          <p:spTgt spid="117"/>
                                        </p:tgtEl>
                                        <p:attrNameLst>
                                          <p:attrName>ppt_w</p:attrName>
                                        </p:attrNameLst>
                                      </p:cBhvr>
                                      <p:tavLst>
                                        <p:tav tm="0">
                                          <p:val>
                                            <p:fltVal val="0"/>
                                          </p:val>
                                        </p:tav>
                                        <p:tav tm="100000">
                                          <p:val>
                                            <p:strVal val="#ppt_w"/>
                                          </p:val>
                                        </p:tav>
                                      </p:tavLst>
                                    </p:anim>
                                    <p:anim calcmode="lin" valueType="num">
                                      <p:cBhvr>
                                        <p:cTn id="172" dur="500" fill="hold"/>
                                        <p:tgtEl>
                                          <p:spTgt spid="117"/>
                                        </p:tgtEl>
                                        <p:attrNameLst>
                                          <p:attrName>ppt_h</p:attrName>
                                        </p:attrNameLst>
                                      </p:cBhvr>
                                      <p:tavLst>
                                        <p:tav tm="0">
                                          <p:val>
                                            <p:fltVal val="0"/>
                                          </p:val>
                                        </p:tav>
                                        <p:tav tm="100000">
                                          <p:val>
                                            <p:strVal val="#ppt_h"/>
                                          </p:val>
                                        </p:tav>
                                      </p:tavLst>
                                    </p:anim>
                                    <p:animEffect transition="in" filter="fade">
                                      <p:cBhvr>
                                        <p:cTn id="173" dur="500"/>
                                        <p:tgtEl>
                                          <p:spTgt spid="117"/>
                                        </p:tgtEl>
                                      </p:cBhvr>
                                    </p:animEffect>
                                  </p:childTnLst>
                                </p:cTn>
                              </p:par>
                              <p:par>
                                <p:cTn id="174" presetID="53" presetClass="entr" presetSubtype="16" fill="hold" grpId="0" nodeType="withEffect">
                                  <p:stCondLst>
                                    <p:cond delay="0"/>
                                  </p:stCondLst>
                                  <p:childTnLst>
                                    <p:set>
                                      <p:cBhvr>
                                        <p:cTn id="175" dur="1" fill="hold">
                                          <p:stCondLst>
                                            <p:cond delay="0"/>
                                          </p:stCondLst>
                                        </p:cTn>
                                        <p:tgtEl>
                                          <p:spTgt spid="118"/>
                                        </p:tgtEl>
                                        <p:attrNameLst>
                                          <p:attrName>style.visibility</p:attrName>
                                        </p:attrNameLst>
                                      </p:cBhvr>
                                      <p:to>
                                        <p:strVal val="visible"/>
                                      </p:to>
                                    </p:set>
                                    <p:anim calcmode="lin" valueType="num">
                                      <p:cBhvr>
                                        <p:cTn id="176" dur="500" fill="hold"/>
                                        <p:tgtEl>
                                          <p:spTgt spid="118"/>
                                        </p:tgtEl>
                                        <p:attrNameLst>
                                          <p:attrName>ppt_w</p:attrName>
                                        </p:attrNameLst>
                                      </p:cBhvr>
                                      <p:tavLst>
                                        <p:tav tm="0">
                                          <p:val>
                                            <p:fltVal val="0"/>
                                          </p:val>
                                        </p:tav>
                                        <p:tav tm="100000">
                                          <p:val>
                                            <p:strVal val="#ppt_w"/>
                                          </p:val>
                                        </p:tav>
                                      </p:tavLst>
                                    </p:anim>
                                    <p:anim calcmode="lin" valueType="num">
                                      <p:cBhvr>
                                        <p:cTn id="177" dur="500" fill="hold"/>
                                        <p:tgtEl>
                                          <p:spTgt spid="118"/>
                                        </p:tgtEl>
                                        <p:attrNameLst>
                                          <p:attrName>ppt_h</p:attrName>
                                        </p:attrNameLst>
                                      </p:cBhvr>
                                      <p:tavLst>
                                        <p:tav tm="0">
                                          <p:val>
                                            <p:fltVal val="0"/>
                                          </p:val>
                                        </p:tav>
                                        <p:tav tm="100000">
                                          <p:val>
                                            <p:strVal val="#ppt_h"/>
                                          </p:val>
                                        </p:tav>
                                      </p:tavLst>
                                    </p:anim>
                                    <p:animEffect transition="in" filter="fade">
                                      <p:cBhvr>
                                        <p:cTn id="178" dur="500"/>
                                        <p:tgtEl>
                                          <p:spTgt spid="118"/>
                                        </p:tgtEl>
                                      </p:cBhvr>
                                    </p:animEffect>
                                  </p:childTnLst>
                                </p:cTn>
                              </p:par>
                              <p:par>
                                <p:cTn id="179" presetID="53" presetClass="entr" presetSubtype="16" fill="hold" grpId="0" nodeType="withEffect">
                                  <p:stCondLst>
                                    <p:cond delay="0"/>
                                  </p:stCondLst>
                                  <p:childTnLst>
                                    <p:set>
                                      <p:cBhvr>
                                        <p:cTn id="180" dur="1" fill="hold">
                                          <p:stCondLst>
                                            <p:cond delay="0"/>
                                          </p:stCondLst>
                                        </p:cTn>
                                        <p:tgtEl>
                                          <p:spTgt spid="121"/>
                                        </p:tgtEl>
                                        <p:attrNameLst>
                                          <p:attrName>style.visibility</p:attrName>
                                        </p:attrNameLst>
                                      </p:cBhvr>
                                      <p:to>
                                        <p:strVal val="visible"/>
                                      </p:to>
                                    </p:set>
                                    <p:anim calcmode="lin" valueType="num">
                                      <p:cBhvr>
                                        <p:cTn id="181" dur="500" fill="hold"/>
                                        <p:tgtEl>
                                          <p:spTgt spid="121"/>
                                        </p:tgtEl>
                                        <p:attrNameLst>
                                          <p:attrName>ppt_w</p:attrName>
                                        </p:attrNameLst>
                                      </p:cBhvr>
                                      <p:tavLst>
                                        <p:tav tm="0">
                                          <p:val>
                                            <p:fltVal val="0"/>
                                          </p:val>
                                        </p:tav>
                                        <p:tav tm="100000">
                                          <p:val>
                                            <p:strVal val="#ppt_w"/>
                                          </p:val>
                                        </p:tav>
                                      </p:tavLst>
                                    </p:anim>
                                    <p:anim calcmode="lin" valueType="num">
                                      <p:cBhvr>
                                        <p:cTn id="182" dur="500" fill="hold"/>
                                        <p:tgtEl>
                                          <p:spTgt spid="121"/>
                                        </p:tgtEl>
                                        <p:attrNameLst>
                                          <p:attrName>ppt_h</p:attrName>
                                        </p:attrNameLst>
                                      </p:cBhvr>
                                      <p:tavLst>
                                        <p:tav tm="0">
                                          <p:val>
                                            <p:fltVal val="0"/>
                                          </p:val>
                                        </p:tav>
                                        <p:tav tm="100000">
                                          <p:val>
                                            <p:strVal val="#ppt_h"/>
                                          </p:val>
                                        </p:tav>
                                      </p:tavLst>
                                    </p:anim>
                                    <p:animEffect transition="in" filter="fade">
                                      <p:cBhvr>
                                        <p:cTn id="183" dur="500"/>
                                        <p:tgtEl>
                                          <p:spTgt spid="121"/>
                                        </p:tgtEl>
                                      </p:cBhvr>
                                    </p:animEffect>
                                  </p:childTnLst>
                                </p:cTn>
                              </p:par>
                              <p:par>
                                <p:cTn id="184" presetID="53" presetClass="entr" presetSubtype="16" fill="hold" grpId="0" nodeType="withEffect">
                                  <p:stCondLst>
                                    <p:cond delay="0"/>
                                  </p:stCondLst>
                                  <p:childTnLst>
                                    <p:set>
                                      <p:cBhvr>
                                        <p:cTn id="185" dur="1" fill="hold">
                                          <p:stCondLst>
                                            <p:cond delay="0"/>
                                          </p:stCondLst>
                                        </p:cTn>
                                        <p:tgtEl>
                                          <p:spTgt spid="122"/>
                                        </p:tgtEl>
                                        <p:attrNameLst>
                                          <p:attrName>style.visibility</p:attrName>
                                        </p:attrNameLst>
                                      </p:cBhvr>
                                      <p:to>
                                        <p:strVal val="visible"/>
                                      </p:to>
                                    </p:set>
                                    <p:anim calcmode="lin" valueType="num">
                                      <p:cBhvr>
                                        <p:cTn id="186" dur="500" fill="hold"/>
                                        <p:tgtEl>
                                          <p:spTgt spid="122"/>
                                        </p:tgtEl>
                                        <p:attrNameLst>
                                          <p:attrName>ppt_w</p:attrName>
                                        </p:attrNameLst>
                                      </p:cBhvr>
                                      <p:tavLst>
                                        <p:tav tm="0">
                                          <p:val>
                                            <p:fltVal val="0"/>
                                          </p:val>
                                        </p:tav>
                                        <p:tav tm="100000">
                                          <p:val>
                                            <p:strVal val="#ppt_w"/>
                                          </p:val>
                                        </p:tav>
                                      </p:tavLst>
                                    </p:anim>
                                    <p:anim calcmode="lin" valueType="num">
                                      <p:cBhvr>
                                        <p:cTn id="187" dur="500" fill="hold"/>
                                        <p:tgtEl>
                                          <p:spTgt spid="122"/>
                                        </p:tgtEl>
                                        <p:attrNameLst>
                                          <p:attrName>ppt_h</p:attrName>
                                        </p:attrNameLst>
                                      </p:cBhvr>
                                      <p:tavLst>
                                        <p:tav tm="0">
                                          <p:val>
                                            <p:fltVal val="0"/>
                                          </p:val>
                                        </p:tav>
                                        <p:tav tm="100000">
                                          <p:val>
                                            <p:strVal val="#ppt_h"/>
                                          </p:val>
                                        </p:tav>
                                      </p:tavLst>
                                    </p:anim>
                                    <p:animEffect transition="in" filter="fade">
                                      <p:cBhvr>
                                        <p:cTn id="188" dur="500"/>
                                        <p:tgtEl>
                                          <p:spTgt spid="122"/>
                                        </p:tgtEl>
                                      </p:cBhvr>
                                    </p:animEffect>
                                  </p:childTnLst>
                                </p:cTn>
                              </p:par>
                            </p:childTnLst>
                          </p:cTn>
                        </p:par>
                      </p:childTnLst>
                    </p:cTn>
                  </p:par>
                  <p:par>
                    <p:cTn id="189" fill="hold">
                      <p:stCondLst>
                        <p:cond delay="indefinite"/>
                      </p:stCondLst>
                      <p:childTnLst>
                        <p:par>
                          <p:cTn id="190" fill="hold">
                            <p:stCondLst>
                              <p:cond delay="0"/>
                            </p:stCondLst>
                            <p:childTnLst>
                              <p:par>
                                <p:cTn id="191" presetID="16" presetClass="entr" presetSubtype="21" fill="hold" nodeType="clickEffect">
                                  <p:stCondLst>
                                    <p:cond delay="0"/>
                                  </p:stCondLst>
                                  <p:childTnLst>
                                    <p:set>
                                      <p:cBhvr>
                                        <p:cTn id="192" dur="1" fill="hold">
                                          <p:stCondLst>
                                            <p:cond delay="0"/>
                                          </p:stCondLst>
                                        </p:cTn>
                                        <p:tgtEl>
                                          <p:spTgt spid="127"/>
                                        </p:tgtEl>
                                        <p:attrNameLst>
                                          <p:attrName>style.visibility</p:attrName>
                                        </p:attrNameLst>
                                      </p:cBhvr>
                                      <p:to>
                                        <p:strVal val="visible"/>
                                      </p:to>
                                    </p:set>
                                    <p:animEffect transition="in" filter="barn(inVertical)">
                                      <p:cBhvr>
                                        <p:cTn id="193" dur="500"/>
                                        <p:tgtEl>
                                          <p:spTgt spid="127"/>
                                        </p:tgtEl>
                                      </p:cBhvr>
                                    </p:animEffect>
                                  </p:childTnLst>
                                </p:cTn>
                              </p:par>
                              <p:par>
                                <p:cTn id="194" presetID="22" presetClass="entr" presetSubtype="8" fill="hold" grpId="0" nodeType="withEffect">
                                  <p:stCondLst>
                                    <p:cond delay="0"/>
                                  </p:stCondLst>
                                  <p:childTnLst>
                                    <p:set>
                                      <p:cBhvr>
                                        <p:cTn id="195" dur="1" fill="hold">
                                          <p:stCondLst>
                                            <p:cond delay="0"/>
                                          </p:stCondLst>
                                        </p:cTn>
                                        <p:tgtEl>
                                          <p:spTgt spid="156"/>
                                        </p:tgtEl>
                                        <p:attrNameLst>
                                          <p:attrName>style.visibility</p:attrName>
                                        </p:attrNameLst>
                                      </p:cBhvr>
                                      <p:to>
                                        <p:strVal val="visible"/>
                                      </p:to>
                                    </p:set>
                                    <p:animEffect transition="in" filter="wipe(left)">
                                      <p:cBhvr>
                                        <p:cTn id="196" dur="500"/>
                                        <p:tgtEl>
                                          <p:spTgt spid="156"/>
                                        </p:tgtEl>
                                      </p:cBhvr>
                                    </p:animEffect>
                                  </p:childTnLst>
                                </p:cTn>
                              </p:par>
                            </p:childTnLst>
                          </p:cTn>
                        </p:par>
                      </p:childTnLst>
                    </p:cTn>
                  </p:par>
                  <p:par>
                    <p:cTn id="197" fill="hold">
                      <p:stCondLst>
                        <p:cond delay="indefinite"/>
                      </p:stCondLst>
                      <p:childTnLst>
                        <p:par>
                          <p:cTn id="198" fill="hold">
                            <p:stCondLst>
                              <p:cond delay="0"/>
                            </p:stCondLst>
                            <p:childTnLst>
                              <p:par>
                                <p:cTn id="199" presetID="22" presetClass="entr" presetSubtype="8" fill="hold" grpId="0" nodeType="clickEffect">
                                  <p:stCondLst>
                                    <p:cond delay="0"/>
                                  </p:stCondLst>
                                  <p:childTnLst>
                                    <p:set>
                                      <p:cBhvr>
                                        <p:cTn id="200" dur="1" fill="hold">
                                          <p:stCondLst>
                                            <p:cond delay="0"/>
                                          </p:stCondLst>
                                        </p:cTn>
                                        <p:tgtEl>
                                          <p:spTgt spid="170"/>
                                        </p:tgtEl>
                                        <p:attrNameLst>
                                          <p:attrName>style.visibility</p:attrName>
                                        </p:attrNameLst>
                                      </p:cBhvr>
                                      <p:to>
                                        <p:strVal val="visible"/>
                                      </p:to>
                                    </p:set>
                                    <p:animEffect transition="in" filter="wipe(left)">
                                      <p:cBhvr>
                                        <p:cTn id="201" dur="250"/>
                                        <p:tgtEl>
                                          <p:spTgt spid="170"/>
                                        </p:tgtEl>
                                      </p:cBhvr>
                                    </p:animEffect>
                                  </p:childTnLst>
                                </p:cTn>
                              </p:par>
                              <p:par>
                                <p:cTn id="202" presetID="22" presetClass="exit" presetSubtype="4" fill="hold" grpId="1" nodeType="withEffect">
                                  <p:stCondLst>
                                    <p:cond delay="0"/>
                                  </p:stCondLst>
                                  <p:childTnLst>
                                    <p:animEffect transition="out" filter="wipe(down)">
                                      <p:cBhvr>
                                        <p:cTn id="203" dur="500"/>
                                        <p:tgtEl>
                                          <p:spTgt spid="126"/>
                                        </p:tgtEl>
                                      </p:cBhvr>
                                    </p:animEffect>
                                    <p:set>
                                      <p:cBhvr>
                                        <p:cTn id="204" dur="1" fill="hold">
                                          <p:stCondLst>
                                            <p:cond delay="499"/>
                                          </p:stCondLst>
                                        </p:cTn>
                                        <p:tgtEl>
                                          <p:spTgt spid="126"/>
                                        </p:tgtEl>
                                        <p:attrNameLst>
                                          <p:attrName>style.visibility</p:attrName>
                                        </p:attrNameLst>
                                      </p:cBhvr>
                                      <p:to>
                                        <p:strVal val="hidden"/>
                                      </p:to>
                                    </p:set>
                                  </p:childTnLst>
                                </p:cTn>
                              </p:par>
                              <p:par>
                                <p:cTn id="205" presetID="16" presetClass="exit" presetSubtype="21" fill="hold" nodeType="withEffect">
                                  <p:stCondLst>
                                    <p:cond delay="0"/>
                                  </p:stCondLst>
                                  <p:childTnLst>
                                    <p:animEffect transition="out" filter="barn(inVertical)">
                                      <p:cBhvr>
                                        <p:cTn id="206" dur="500"/>
                                        <p:tgtEl>
                                          <p:spTgt spid="127"/>
                                        </p:tgtEl>
                                      </p:cBhvr>
                                    </p:animEffect>
                                    <p:set>
                                      <p:cBhvr>
                                        <p:cTn id="207" dur="1" fill="hold">
                                          <p:stCondLst>
                                            <p:cond delay="499"/>
                                          </p:stCondLst>
                                        </p:cTn>
                                        <p:tgtEl>
                                          <p:spTgt spid="127"/>
                                        </p:tgtEl>
                                        <p:attrNameLst>
                                          <p:attrName>style.visibility</p:attrName>
                                        </p:attrNameLst>
                                      </p:cBhvr>
                                      <p:to>
                                        <p:strVal val="hidden"/>
                                      </p:to>
                                    </p:set>
                                  </p:childTnLst>
                                </p:cTn>
                              </p:par>
                              <p:par>
                                <p:cTn id="208" presetID="16" presetClass="exit" presetSubtype="21" fill="hold" grpId="1" nodeType="withEffect">
                                  <p:stCondLst>
                                    <p:cond delay="0"/>
                                  </p:stCondLst>
                                  <p:childTnLst>
                                    <p:animEffect transition="out" filter="barn(inVertical)">
                                      <p:cBhvr>
                                        <p:cTn id="209" dur="500"/>
                                        <p:tgtEl>
                                          <p:spTgt spid="156"/>
                                        </p:tgtEl>
                                      </p:cBhvr>
                                    </p:animEffect>
                                    <p:set>
                                      <p:cBhvr>
                                        <p:cTn id="210" dur="1" fill="hold">
                                          <p:stCondLst>
                                            <p:cond delay="499"/>
                                          </p:stCondLst>
                                        </p:cTn>
                                        <p:tgtEl>
                                          <p:spTgt spid="156"/>
                                        </p:tgtEl>
                                        <p:attrNameLst>
                                          <p:attrName>style.visibility</p:attrName>
                                        </p:attrNameLst>
                                      </p:cBhvr>
                                      <p:to>
                                        <p:strVal val="hidden"/>
                                      </p:to>
                                    </p:set>
                                  </p:childTnLst>
                                </p:cTn>
                              </p:par>
                            </p:childTnLst>
                          </p:cTn>
                        </p:par>
                      </p:childTnLst>
                    </p:cTn>
                  </p:par>
                  <p:par>
                    <p:cTn id="211" fill="hold">
                      <p:stCondLst>
                        <p:cond delay="indefinite"/>
                      </p:stCondLst>
                      <p:childTnLst>
                        <p:par>
                          <p:cTn id="212" fill="hold">
                            <p:stCondLst>
                              <p:cond delay="0"/>
                            </p:stCondLst>
                            <p:childTnLst>
                              <p:par>
                                <p:cTn id="213" presetID="22" presetClass="entr" presetSubtype="8" fill="hold" grpId="0" nodeType="clickEffect">
                                  <p:stCondLst>
                                    <p:cond delay="0"/>
                                  </p:stCondLst>
                                  <p:childTnLst>
                                    <p:set>
                                      <p:cBhvr>
                                        <p:cTn id="214" dur="1" fill="hold">
                                          <p:stCondLst>
                                            <p:cond delay="0"/>
                                          </p:stCondLst>
                                        </p:cTn>
                                        <p:tgtEl>
                                          <p:spTgt spid="171"/>
                                        </p:tgtEl>
                                        <p:attrNameLst>
                                          <p:attrName>style.visibility</p:attrName>
                                        </p:attrNameLst>
                                      </p:cBhvr>
                                      <p:to>
                                        <p:strVal val="visible"/>
                                      </p:to>
                                    </p:set>
                                    <p:animEffect transition="in" filter="wipe(left)">
                                      <p:cBhvr>
                                        <p:cTn id="215" dur="250"/>
                                        <p:tgtEl>
                                          <p:spTgt spid="171"/>
                                        </p:tgtEl>
                                      </p:cBhvr>
                                    </p:animEffect>
                                  </p:childTnLst>
                                </p:cTn>
                              </p:par>
                              <p:par>
                                <p:cTn id="216" presetID="22" presetClass="entr" presetSubtype="1" fill="hold" grpId="0" nodeType="withEffect">
                                  <p:stCondLst>
                                    <p:cond delay="0"/>
                                  </p:stCondLst>
                                  <p:childTnLst>
                                    <p:set>
                                      <p:cBhvr>
                                        <p:cTn id="217" dur="1" fill="hold">
                                          <p:stCondLst>
                                            <p:cond delay="0"/>
                                          </p:stCondLst>
                                        </p:cTn>
                                        <p:tgtEl>
                                          <p:spTgt spid="172"/>
                                        </p:tgtEl>
                                        <p:attrNameLst>
                                          <p:attrName>style.visibility</p:attrName>
                                        </p:attrNameLst>
                                      </p:cBhvr>
                                      <p:to>
                                        <p:strVal val="visible"/>
                                      </p:to>
                                    </p:set>
                                    <p:animEffect transition="in" filter="wipe(up)">
                                      <p:cBhvr>
                                        <p:cTn id="218" dur="500"/>
                                        <p:tgtEl>
                                          <p:spTgt spid="172"/>
                                        </p:tgtEl>
                                      </p:cBhvr>
                                    </p:animEffect>
                                  </p:childTnLst>
                                </p:cTn>
                              </p:par>
                            </p:childTnLst>
                          </p:cTn>
                        </p:par>
                      </p:childTnLst>
                    </p:cTn>
                  </p:par>
                  <p:par>
                    <p:cTn id="219" fill="hold">
                      <p:stCondLst>
                        <p:cond delay="indefinite"/>
                      </p:stCondLst>
                      <p:childTnLst>
                        <p:par>
                          <p:cTn id="220" fill="hold">
                            <p:stCondLst>
                              <p:cond delay="0"/>
                            </p:stCondLst>
                            <p:childTnLst>
                              <p:par>
                                <p:cTn id="221" presetID="22" presetClass="entr" presetSubtype="1" fill="hold" grpId="0" nodeType="clickEffect">
                                  <p:stCondLst>
                                    <p:cond delay="0"/>
                                  </p:stCondLst>
                                  <p:childTnLst>
                                    <p:set>
                                      <p:cBhvr>
                                        <p:cTn id="222" dur="1" fill="hold">
                                          <p:stCondLst>
                                            <p:cond delay="0"/>
                                          </p:stCondLst>
                                        </p:cTn>
                                        <p:tgtEl>
                                          <p:spTgt spid="174"/>
                                        </p:tgtEl>
                                        <p:attrNameLst>
                                          <p:attrName>style.visibility</p:attrName>
                                        </p:attrNameLst>
                                      </p:cBhvr>
                                      <p:to>
                                        <p:strVal val="visible"/>
                                      </p:to>
                                    </p:set>
                                    <p:animEffect transition="in" filter="wipe(up)">
                                      <p:cBhvr>
                                        <p:cTn id="223" dur="500"/>
                                        <p:tgtEl>
                                          <p:spTgt spid="174"/>
                                        </p:tgtEl>
                                      </p:cBhvr>
                                    </p:animEffect>
                                  </p:childTnLst>
                                </p:cTn>
                              </p:par>
                              <p:par>
                                <p:cTn id="224" presetID="22" presetClass="entr" presetSubtype="1" fill="hold" grpId="0" nodeType="withEffect">
                                  <p:stCondLst>
                                    <p:cond delay="0"/>
                                  </p:stCondLst>
                                  <p:childTnLst>
                                    <p:set>
                                      <p:cBhvr>
                                        <p:cTn id="225" dur="1" fill="hold">
                                          <p:stCondLst>
                                            <p:cond delay="0"/>
                                          </p:stCondLst>
                                        </p:cTn>
                                        <p:tgtEl>
                                          <p:spTgt spid="175"/>
                                        </p:tgtEl>
                                        <p:attrNameLst>
                                          <p:attrName>style.visibility</p:attrName>
                                        </p:attrNameLst>
                                      </p:cBhvr>
                                      <p:to>
                                        <p:strVal val="visible"/>
                                      </p:to>
                                    </p:set>
                                    <p:animEffect transition="in" filter="wipe(up)">
                                      <p:cBhvr>
                                        <p:cTn id="226" dur="500"/>
                                        <p:tgtEl>
                                          <p:spTgt spid="175"/>
                                        </p:tgtEl>
                                      </p:cBhvr>
                                    </p:animEffect>
                                  </p:childTnLst>
                                </p:cTn>
                              </p:par>
                            </p:childTnLst>
                          </p:cTn>
                        </p:par>
                      </p:childTnLst>
                    </p:cTn>
                  </p:par>
                  <p:par>
                    <p:cTn id="227" fill="hold">
                      <p:stCondLst>
                        <p:cond delay="indefinite"/>
                      </p:stCondLst>
                      <p:childTnLst>
                        <p:par>
                          <p:cTn id="228" fill="hold">
                            <p:stCondLst>
                              <p:cond delay="0"/>
                            </p:stCondLst>
                            <p:childTnLst>
                              <p:par>
                                <p:cTn id="229" presetID="22" presetClass="entr" presetSubtype="8" fill="hold" grpId="0" nodeType="clickEffect">
                                  <p:stCondLst>
                                    <p:cond delay="0"/>
                                  </p:stCondLst>
                                  <p:childTnLst>
                                    <p:set>
                                      <p:cBhvr>
                                        <p:cTn id="230" dur="1" fill="hold">
                                          <p:stCondLst>
                                            <p:cond delay="0"/>
                                          </p:stCondLst>
                                        </p:cTn>
                                        <p:tgtEl>
                                          <p:spTgt spid="173"/>
                                        </p:tgtEl>
                                        <p:attrNameLst>
                                          <p:attrName>style.visibility</p:attrName>
                                        </p:attrNameLst>
                                      </p:cBhvr>
                                      <p:to>
                                        <p:strVal val="visible"/>
                                      </p:to>
                                    </p:set>
                                    <p:animEffect transition="in" filter="wipe(left)">
                                      <p:cBhvr>
                                        <p:cTn id="231" dur="250"/>
                                        <p:tgtEl>
                                          <p:spTgt spid="173"/>
                                        </p:tgtEl>
                                      </p:cBhvr>
                                    </p:animEffect>
                                  </p:childTnLst>
                                </p:cTn>
                              </p:par>
                            </p:childTnLst>
                          </p:cTn>
                        </p:par>
                      </p:childTnLst>
                    </p:cTn>
                  </p:par>
                  <p:par>
                    <p:cTn id="232" fill="hold">
                      <p:stCondLst>
                        <p:cond delay="indefinite"/>
                      </p:stCondLst>
                      <p:childTnLst>
                        <p:par>
                          <p:cTn id="233" fill="hold">
                            <p:stCondLst>
                              <p:cond delay="0"/>
                            </p:stCondLst>
                            <p:childTnLst>
                              <p:par>
                                <p:cTn id="234" presetID="22" presetClass="exit" presetSubtype="4" fill="hold" grpId="1" nodeType="clickEffect">
                                  <p:stCondLst>
                                    <p:cond delay="0"/>
                                  </p:stCondLst>
                                  <p:childTnLst>
                                    <p:animEffect transition="out" filter="wipe(down)">
                                      <p:cBhvr>
                                        <p:cTn id="235" dur="500"/>
                                        <p:tgtEl>
                                          <p:spTgt spid="170"/>
                                        </p:tgtEl>
                                      </p:cBhvr>
                                    </p:animEffect>
                                    <p:set>
                                      <p:cBhvr>
                                        <p:cTn id="236" dur="1" fill="hold">
                                          <p:stCondLst>
                                            <p:cond delay="499"/>
                                          </p:stCondLst>
                                        </p:cTn>
                                        <p:tgtEl>
                                          <p:spTgt spid="170"/>
                                        </p:tgtEl>
                                        <p:attrNameLst>
                                          <p:attrName>style.visibility</p:attrName>
                                        </p:attrNameLst>
                                      </p:cBhvr>
                                      <p:to>
                                        <p:strVal val="hidden"/>
                                      </p:to>
                                    </p:set>
                                  </p:childTnLst>
                                </p:cTn>
                              </p:par>
                              <p:par>
                                <p:cTn id="237" presetID="22" presetClass="exit" presetSubtype="4" fill="hold" grpId="1" nodeType="withEffect">
                                  <p:stCondLst>
                                    <p:cond delay="0"/>
                                  </p:stCondLst>
                                  <p:childTnLst>
                                    <p:animEffect transition="out" filter="wipe(down)">
                                      <p:cBhvr>
                                        <p:cTn id="238" dur="500"/>
                                        <p:tgtEl>
                                          <p:spTgt spid="171"/>
                                        </p:tgtEl>
                                      </p:cBhvr>
                                    </p:animEffect>
                                    <p:set>
                                      <p:cBhvr>
                                        <p:cTn id="239" dur="1" fill="hold">
                                          <p:stCondLst>
                                            <p:cond delay="499"/>
                                          </p:stCondLst>
                                        </p:cTn>
                                        <p:tgtEl>
                                          <p:spTgt spid="171"/>
                                        </p:tgtEl>
                                        <p:attrNameLst>
                                          <p:attrName>style.visibility</p:attrName>
                                        </p:attrNameLst>
                                      </p:cBhvr>
                                      <p:to>
                                        <p:strVal val="hidden"/>
                                      </p:to>
                                    </p:set>
                                  </p:childTnLst>
                                </p:cTn>
                              </p:par>
                              <p:par>
                                <p:cTn id="240" presetID="10" presetClass="exit" presetSubtype="0" fill="hold" grpId="1" nodeType="withEffect">
                                  <p:stCondLst>
                                    <p:cond delay="0"/>
                                  </p:stCondLst>
                                  <p:childTnLst>
                                    <p:animEffect transition="out" filter="fade">
                                      <p:cBhvr>
                                        <p:cTn id="241" dur="500"/>
                                        <p:tgtEl>
                                          <p:spTgt spid="172"/>
                                        </p:tgtEl>
                                      </p:cBhvr>
                                    </p:animEffect>
                                    <p:set>
                                      <p:cBhvr>
                                        <p:cTn id="242" dur="1" fill="hold">
                                          <p:stCondLst>
                                            <p:cond delay="499"/>
                                          </p:stCondLst>
                                        </p:cTn>
                                        <p:tgtEl>
                                          <p:spTgt spid="172"/>
                                        </p:tgtEl>
                                        <p:attrNameLst>
                                          <p:attrName>style.visibility</p:attrName>
                                        </p:attrNameLst>
                                      </p:cBhvr>
                                      <p:to>
                                        <p:strVal val="hidden"/>
                                      </p:to>
                                    </p:set>
                                  </p:childTnLst>
                                </p:cTn>
                              </p:par>
                              <p:par>
                                <p:cTn id="243" presetID="22" presetClass="exit" presetSubtype="4" fill="hold" grpId="1" nodeType="withEffect">
                                  <p:stCondLst>
                                    <p:cond delay="0"/>
                                  </p:stCondLst>
                                  <p:childTnLst>
                                    <p:animEffect transition="out" filter="wipe(down)">
                                      <p:cBhvr>
                                        <p:cTn id="244" dur="500"/>
                                        <p:tgtEl>
                                          <p:spTgt spid="173"/>
                                        </p:tgtEl>
                                      </p:cBhvr>
                                    </p:animEffect>
                                    <p:set>
                                      <p:cBhvr>
                                        <p:cTn id="245" dur="1" fill="hold">
                                          <p:stCondLst>
                                            <p:cond delay="499"/>
                                          </p:stCondLst>
                                        </p:cTn>
                                        <p:tgtEl>
                                          <p:spTgt spid="173"/>
                                        </p:tgtEl>
                                        <p:attrNameLst>
                                          <p:attrName>style.visibility</p:attrName>
                                        </p:attrNameLst>
                                      </p:cBhvr>
                                      <p:to>
                                        <p:strVal val="hidden"/>
                                      </p:to>
                                    </p:set>
                                  </p:childTnLst>
                                </p:cTn>
                              </p:par>
                              <p:par>
                                <p:cTn id="246" presetID="10" presetClass="exit" presetSubtype="0" fill="hold" grpId="1" nodeType="withEffect">
                                  <p:stCondLst>
                                    <p:cond delay="0"/>
                                  </p:stCondLst>
                                  <p:childTnLst>
                                    <p:animEffect transition="out" filter="fade">
                                      <p:cBhvr>
                                        <p:cTn id="247" dur="500"/>
                                        <p:tgtEl>
                                          <p:spTgt spid="174"/>
                                        </p:tgtEl>
                                      </p:cBhvr>
                                    </p:animEffect>
                                    <p:set>
                                      <p:cBhvr>
                                        <p:cTn id="248" dur="1" fill="hold">
                                          <p:stCondLst>
                                            <p:cond delay="499"/>
                                          </p:stCondLst>
                                        </p:cTn>
                                        <p:tgtEl>
                                          <p:spTgt spid="174"/>
                                        </p:tgtEl>
                                        <p:attrNameLst>
                                          <p:attrName>style.visibility</p:attrName>
                                        </p:attrNameLst>
                                      </p:cBhvr>
                                      <p:to>
                                        <p:strVal val="hidden"/>
                                      </p:to>
                                    </p:set>
                                  </p:childTnLst>
                                </p:cTn>
                              </p:par>
                              <p:par>
                                <p:cTn id="249" presetID="10" presetClass="exit" presetSubtype="0" fill="hold" grpId="1" nodeType="withEffect">
                                  <p:stCondLst>
                                    <p:cond delay="0"/>
                                  </p:stCondLst>
                                  <p:childTnLst>
                                    <p:animEffect transition="out" filter="fade">
                                      <p:cBhvr>
                                        <p:cTn id="250" dur="500"/>
                                        <p:tgtEl>
                                          <p:spTgt spid="175"/>
                                        </p:tgtEl>
                                      </p:cBhvr>
                                    </p:animEffect>
                                    <p:set>
                                      <p:cBhvr>
                                        <p:cTn id="251" dur="1" fill="hold">
                                          <p:stCondLst>
                                            <p:cond delay="499"/>
                                          </p:stCondLst>
                                        </p:cTn>
                                        <p:tgtEl>
                                          <p:spTgt spid="175"/>
                                        </p:tgtEl>
                                        <p:attrNameLst>
                                          <p:attrName>style.visibility</p:attrName>
                                        </p:attrNameLst>
                                      </p:cBhvr>
                                      <p:to>
                                        <p:strVal val="hidden"/>
                                      </p:to>
                                    </p:set>
                                  </p:childTnLst>
                                </p:cTn>
                              </p:par>
                            </p:childTnLst>
                          </p:cTn>
                        </p:par>
                      </p:childTnLst>
                    </p:cTn>
                  </p:par>
                  <p:par>
                    <p:cTn id="252" fill="hold">
                      <p:stCondLst>
                        <p:cond delay="indefinite"/>
                      </p:stCondLst>
                      <p:childTnLst>
                        <p:par>
                          <p:cTn id="253" fill="hold">
                            <p:stCondLst>
                              <p:cond delay="0"/>
                            </p:stCondLst>
                            <p:childTnLst>
                              <p:par>
                                <p:cTn id="254" presetID="35" presetClass="path" presetSubtype="0" accel="50000" decel="50000" fill="hold" grpId="1" nodeType="clickEffect">
                                  <p:stCondLst>
                                    <p:cond delay="0"/>
                                  </p:stCondLst>
                                  <p:childTnLst>
                                    <p:animMotion origin="layout" path="M -3.33333E-6 3.82716E-6 L -0.06649 -0.01019 " pathEditMode="relative" rAng="0" ptsTypes="AA">
                                      <p:cBhvr>
                                        <p:cTn id="255" dur="2000" fill="hold"/>
                                        <p:tgtEl>
                                          <p:spTgt spid="97"/>
                                        </p:tgtEl>
                                        <p:attrNameLst>
                                          <p:attrName>ppt_x</p:attrName>
                                          <p:attrName>ppt_y</p:attrName>
                                        </p:attrNameLst>
                                      </p:cBhvr>
                                      <p:rCtr x="-3333" y="-525"/>
                                    </p:animMotion>
                                  </p:childTnLst>
                                </p:cTn>
                              </p:par>
                              <p:par>
                                <p:cTn id="256" presetID="35" presetClass="path" presetSubtype="0" accel="50000" decel="50000" fill="hold" grpId="1" nodeType="withEffect">
                                  <p:stCondLst>
                                    <p:cond delay="0"/>
                                  </p:stCondLst>
                                  <p:childTnLst>
                                    <p:animMotion origin="layout" path="M 3.61111E-6 4.5679E-6 L -0.04931 4.5679E-6 " pathEditMode="relative" rAng="0" ptsTypes="AA">
                                      <p:cBhvr>
                                        <p:cTn id="257" dur="2000" fill="hold"/>
                                        <p:tgtEl>
                                          <p:spTgt spid="100"/>
                                        </p:tgtEl>
                                        <p:attrNameLst>
                                          <p:attrName>ppt_x</p:attrName>
                                          <p:attrName>ppt_y</p:attrName>
                                        </p:attrNameLst>
                                      </p:cBhvr>
                                      <p:rCtr x="-2465" y="0"/>
                                    </p:animMotion>
                                  </p:childTnLst>
                                </p:cTn>
                              </p:par>
                              <p:par>
                                <p:cTn id="258" presetID="35" presetClass="path" presetSubtype="0" accel="50000" decel="50000" fill="hold" grpId="1" nodeType="withEffect">
                                  <p:stCondLst>
                                    <p:cond delay="0"/>
                                  </p:stCondLst>
                                  <p:childTnLst>
                                    <p:animMotion origin="layout" path="M 1.11022E-16 5.55112E-17 L -0.06024 -0.01265 " pathEditMode="relative" rAng="0" ptsTypes="AA">
                                      <p:cBhvr>
                                        <p:cTn id="259" dur="2000" fill="hold"/>
                                        <p:tgtEl>
                                          <p:spTgt spid="101"/>
                                        </p:tgtEl>
                                        <p:attrNameLst>
                                          <p:attrName>ppt_x</p:attrName>
                                          <p:attrName>ppt_y</p:attrName>
                                        </p:attrNameLst>
                                      </p:cBhvr>
                                      <p:rCtr x="-3021" y="-648"/>
                                    </p:animMotion>
                                  </p:childTnLst>
                                </p:cTn>
                              </p:par>
                              <p:par>
                                <p:cTn id="260" presetID="35" presetClass="path" presetSubtype="0" accel="50000" decel="50000" fill="hold" grpId="1" nodeType="withEffect">
                                  <p:stCondLst>
                                    <p:cond delay="0"/>
                                  </p:stCondLst>
                                  <p:childTnLst>
                                    <p:animMotion origin="layout" path="M 1.11022E-16 4.07407E-6 L -0.03924 -0.00587 " pathEditMode="relative" rAng="0" ptsTypes="AA">
                                      <p:cBhvr>
                                        <p:cTn id="261" dur="2000" fill="hold"/>
                                        <p:tgtEl>
                                          <p:spTgt spid="107"/>
                                        </p:tgtEl>
                                        <p:attrNameLst>
                                          <p:attrName>ppt_x</p:attrName>
                                          <p:attrName>ppt_y</p:attrName>
                                        </p:attrNameLst>
                                      </p:cBhvr>
                                      <p:rCtr x="-1962" y="-309"/>
                                    </p:animMotion>
                                  </p:childTnLst>
                                </p:cTn>
                              </p:par>
                              <p:par>
                                <p:cTn id="262" presetID="35" presetClass="path" presetSubtype="0" accel="50000" decel="50000" fill="hold" grpId="1" nodeType="withEffect">
                                  <p:stCondLst>
                                    <p:cond delay="0"/>
                                  </p:stCondLst>
                                  <p:childTnLst>
                                    <p:animMotion origin="layout" path="M -8.33333E-7 4.81481E-6 L -0.05243 -0.00371 " pathEditMode="relative" rAng="0" ptsTypes="AA">
                                      <p:cBhvr>
                                        <p:cTn id="263" dur="2000" fill="hold"/>
                                        <p:tgtEl>
                                          <p:spTgt spid="108"/>
                                        </p:tgtEl>
                                        <p:attrNameLst>
                                          <p:attrName>ppt_x</p:attrName>
                                          <p:attrName>ppt_y</p:attrName>
                                        </p:attrNameLst>
                                      </p:cBhvr>
                                      <p:rCtr x="-2622" y="-185"/>
                                    </p:animMotion>
                                  </p:childTnLst>
                                </p:cTn>
                              </p:par>
                              <p:par>
                                <p:cTn id="264" presetID="35" presetClass="path" presetSubtype="0" accel="50000" decel="50000" fill="hold" grpId="1" nodeType="withEffect">
                                  <p:stCondLst>
                                    <p:cond delay="0"/>
                                  </p:stCondLst>
                                  <p:childTnLst>
                                    <p:animMotion origin="layout" path="M -1.38889E-6 7.40741E-7 L -0.05104 -0.01111 " pathEditMode="relative" rAng="0" ptsTypes="AA">
                                      <p:cBhvr>
                                        <p:cTn id="265" dur="2000" fill="hold"/>
                                        <p:tgtEl>
                                          <p:spTgt spid="110"/>
                                        </p:tgtEl>
                                        <p:attrNameLst>
                                          <p:attrName>ppt_x</p:attrName>
                                          <p:attrName>ppt_y</p:attrName>
                                        </p:attrNameLst>
                                      </p:cBhvr>
                                      <p:rCtr x="-2552" y="-556"/>
                                    </p:animMotion>
                                  </p:childTnLst>
                                </p:cTn>
                              </p:par>
                              <p:par>
                                <p:cTn id="266" presetID="35" presetClass="path" presetSubtype="0" accel="50000" decel="50000" fill="hold" grpId="1" nodeType="withEffect">
                                  <p:stCondLst>
                                    <p:cond delay="0"/>
                                  </p:stCondLst>
                                  <p:childTnLst>
                                    <p:animMotion origin="layout" path="M 2.22222E-6 3.33333E-6 L -0.03785 -0.0034 " pathEditMode="relative" rAng="0" ptsTypes="AA">
                                      <p:cBhvr>
                                        <p:cTn id="267" dur="2000" fill="hold"/>
                                        <p:tgtEl>
                                          <p:spTgt spid="111"/>
                                        </p:tgtEl>
                                        <p:attrNameLst>
                                          <p:attrName>ppt_x</p:attrName>
                                          <p:attrName>ppt_y</p:attrName>
                                        </p:attrNameLst>
                                      </p:cBhvr>
                                      <p:rCtr x="-1892" y="-185"/>
                                    </p:animMotion>
                                  </p:childTnLst>
                                </p:cTn>
                              </p:par>
                              <p:par>
                                <p:cTn id="268" presetID="35" presetClass="path" presetSubtype="0" accel="50000" decel="50000" fill="hold" grpId="1" nodeType="withEffect">
                                  <p:stCondLst>
                                    <p:cond delay="0"/>
                                  </p:stCondLst>
                                  <p:childTnLst>
                                    <p:animMotion origin="layout" path="M -2.77778E-6 -2.22222E-6 L -0.04236 -0.00432 " pathEditMode="relative" rAng="0" ptsTypes="AA">
                                      <p:cBhvr>
                                        <p:cTn id="269" dur="2000" fill="hold"/>
                                        <p:tgtEl>
                                          <p:spTgt spid="112"/>
                                        </p:tgtEl>
                                        <p:attrNameLst>
                                          <p:attrName>ppt_x</p:attrName>
                                          <p:attrName>ppt_y</p:attrName>
                                        </p:attrNameLst>
                                      </p:cBhvr>
                                      <p:rCtr x="-2118" y="-216"/>
                                    </p:animMotion>
                                  </p:childTnLst>
                                </p:cTn>
                              </p:par>
                              <p:par>
                                <p:cTn id="270" presetID="35" presetClass="path" presetSubtype="0" accel="50000" decel="50000" fill="hold" grpId="1" nodeType="withEffect">
                                  <p:stCondLst>
                                    <p:cond delay="0"/>
                                  </p:stCondLst>
                                  <p:childTnLst>
                                    <p:animMotion origin="layout" path="M -4.72222E-6 2.22222E-6 L -0.0467 2.22222E-6 " pathEditMode="relative" rAng="0" ptsTypes="AA">
                                      <p:cBhvr>
                                        <p:cTn id="271" dur="2000" fill="hold"/>
                                        <p:tgtEl>
                                          <p:spTgt spid="113"/>
                                        </p:tgtEl>
                                        <p:attrNameLst>
                                          <p:attrName>ppt_x</p:attrName>
                                          <p:attrName>ppt_y</p:attrName>
                                        </p:attrNameLst>
                                      </p:cBhvr>
                                      <p:rCtr x="-2344" y="0"/>
                                    </p:animMotion>
                                  </p:childTnLst>
                                </p:cTn>
                              </p:par>
                              <p:par>
                                <p:cTn id="272" presetID="35" presetClass="path" presetSubtype="0" accel="50000" decel="50000" fill="hold" grpId="1" nodeType="withEffect">
                                  <p:stCondLst>
                                    <p:cond delay="0"/>
                                  </p:stCondLst>
                                  <p:childTnLst>
                                    <p:animMotion origin="layout" path="M -4.72222E-6 -7.40741E-7 L -0.02795 -0.00895 " pathEditMode="relative" rAng="0" ptsTypes="AA">
                                      <p:cBhvr>
                                        <p:cTn id="273" dur="2000" fill="hold"/>
                                        <p:tgtEl>
                                          <p:spTgt spid="117"/>
                                        </p:tgtEl>
                                        <p:attrNameLst>
                                          <p:attrName>ppt_x</p:attrName>
                                          <p:attrName>ppt_y</p:attrName>
                                        </p:attrNameLst>
                                      </p:cBhvr>
                                      <p:rCtr x="-1406" y="-463"/>
                                    </p:animMotion>
                                  </p:childTnLst>
                                </p:cTn>
                              </p:par>
                              <p:par>
                                <p:cTn id="274" presetID="35" presetClass="path" presetSubtype="0" accel="50000" decel="50000" fill="hold" grpId="1" nodeType="withEffect">
                                  <p:stCondLst>
                                    <p:cond delay="0"/>
                                  </p:stCondLst>
                                  <p:childTnLst>
                                    <p:animMotion origin="layout" path="M 2.5E-6 -4.07407E-6 L -0.02813 -0.01049 " pathEditMode="relative" rAng="0" ptsTypes="AA">
                                      <p:cBhvr>
                                        <p:cTn id="275" dur="2000" fill="hold"/>
                                        <p:tgtEl>
                                          <p:spTgt spid="118"/>
                                        </p:tgtEl>
                                        <p:attrNameLst>
                                          <p:attrName>ppt_x</p:attrName>
                                          <p:attrName>ppt_y</p:attrName>
                                        </p:attrNameLst>
                                      </p:cBhvr>
                                      <p:rCtr x="-1406" y="-525"/>
                                    </p:animMotion>
                                  </p:childTnLst>
                                </p:cTn>
                              </p:par>
                              <p:par>
                                <p:cTn id="276" presetID="35" presetClass="path" presetSubtype="0" accel="50000" decel="50000" fill="hold" grpId="1" nodeType="withEffect">
                                  <p:stCondLst>
                                    <p:cond delay="0"/>
                                  </p:stCondLst>
                                  <p:childTnLst>
                                    <p:animMotion origin="layout" path="M -2.22222E-6 3.7037E-7 L -0.0184 3.7037E-7 " pathEditMode="relative" rAng="0" ptsTypes="AA">
                                      <p:cBhvr>
                                        <p:cTn id="277" dur="2000" fill="hold"/>
                                        <p:tgtEl>
                                          <p:spTgt spid="121"/>
                                        </p:tgtEl>
                                        <p:attrNameLst>
                                          <p:attrName>ppt_x</p:attrName>
                                          <p:attrName>ppt_y</p:attrName>
                                        </p:attrNameLst>
                                      </p:cBhvr>
                                      <p:rCtr x="-920" y="0"/>
                                    </p:animMotion>
                                  </p:childTnLst>
                                </p:cTn>
                              </p:par>
                              <p:par>
                                <p:cTn id="278" presetID="35" presetClass="path" presetSubtype="0" accel="50000" decel="50000" fill="hold" grpId="1" nodeType="withEffect">
                                  <p:stCondLst>
                                    <p:cond delay="0"/>
                                  </p:stCondLst>
                                  <p:childTnLst>
                                    <p:animMotion origin="layout" path="M -2.77778E-6 -8.64198E-7 L -0.04913 0.01358 " pathEditMode="relative" rAng="0" ptsTypes="AA">
                                      <p:cBhvr>
                                        <p:cTn id="279" dur="2000" fill="hold"/>
                                        <p:tgtEl>
                                          <p:spTgt spid="122"/>
                                        </p:tgtEl>
                                        <p:attrNameLst>
                                          <p:attrName>ppt_x</p:attrName>
                                          <p:attrName>ppt_y</p:attrName>
                                        </p:attrNameLst>
                                      </p:cBhvr>
                                      <p:rCtr x="-2465" y="679"/>
                                    </p:animMotion>
                                  </p:childTnLst>
                                </p:cTn>
                              </p:par>
                            </p:childTnLst>
                          </p:cTn>
                        </p:par>
                      </p:childTnLst>
                    </p:cTn>
                  </p:par>
                  <p:par>
                    <p:cTn id="280" fill="hold">
                      <p:stCondLst>
                        <p:cond delay="indefinite"/>
                      </p:stCondLst>
                      <p:childTnLst>
                        <p:par>
                          <p:cTn id="281" fill="hold">
                            <p:stCondLst>
                              <p:cond delay="0"/>
                            </p:stCondLst>
                            <p:childTnLst>
                              <p:par>
                                <p:cTn id="282" presetID="22" presetClass="entr" presetSubtype="8" fill="hold" grpId="0" nodeType="clickEffect">
                                  <p:stCondLst>
                                    <p:cond delay="0"/>
                                  </p:stCondLst>
                                  <p:childTnLst>
                                    <p:set>
                                      <p:cBhvr>
                                        <p:cTn id="283" dur="1" fill="hold">
                                          <p:stCondLst>
                                            <p:cond delay="0"/>
                                          </p:stCondLst>
                                        </p:cTn>
                                        <p:tgtEl>
                                          <p:spTgt spid="176"/>
                                        </p:tgtEl>
                                        <p:attrNameLst>
                                          <p:attrName>style.visibility</p:attrName>
                                        </p:attrNameLst>
                                      </p:cBhvr>
                                      <p:to>
                                        <p:strVal val="visible"/>
                                      </p:to>
                                    </p:set>
                                    <p:animEffect transition="in" filter="wipe(left)">
                                      <p:cBhvr>
                                        <p:cTn id="284" dur="250"/>
                                        <p:tgtEl>
                                          <p:spTgt spid="176"/>
                                        </p:tgtEl>
                                      </p:cBhvr>
                                    </p:animEffect>
                                  </p:childTnLst>
                                </p:cTn>
                              </p:par>
                            </p:childTnLst>
                          </p:cTn>
                        </p:par>
                        <p:par>
                          <p:cTn id="285" fill="hold">
                            <p:stCondLst>
                              <p:cond delay="250"/>
                            </p:stCondLst>
                            <p:childTnLst>
                              <p:par>
                                <p:cTn id="286" presetID="22" presetClass="entr" presetSubtype="1" fill="hold" grpId="0" nodeType="afterEffect">
                                  <p:stCondLst>
                                    <p:cond delay="0"/>
                                  </p:stCondLst>
                                  <p:childTnLst>
                                    <p:set>
                                      <p:cBhvr>
                                        <p:cTn id="287" dur="1" fill="hold">
                                          <p:stCondLst>
                                            <p:cond delay="0"/>
                                          </p:stCondLst>
                                        </p:cTn>
                                        <p:tgtEl>
                                          <p:spTgt spid="177"/>
                                        </p:tgtEl>
                                        <p:attrNameLst>
                                          <p:attrName>style.visibility</p:attrName>
                                        </p:attrNameLst>
                                      </p:cBhvr>
                                      <p:to>
                                        <p:strVal val="visible"/>
                                      </p:to>
                                    </p:set>
                                    <p:animEffect transition="in" filter="wipe(up)">
                                      <p:cBhvr>
                                        <p:cTn id="288" dur="500"/>
                                        <p:tgtEl>
                                          <p:spTgt spid="177"/>
                                        </p:tgtEl>
                                      </p:cBhvr>
                                    </p:animEffect>
                                  </p:childTnLst>
                                </p:cTn>
                              </p:par>
                            </p:childTnLst>
                          </p:cTn>
                        </p:par>
                      </p:childTnLst>
                    </p:cTn>
                  </p:par>
                  <p:par>
                    <p:cTn id="289" fill="hold">
                      <p:stCondLst>
                        <p:cond delay="indefinite"/>
                      </p:stCondLst>
                      <p:childTnLst>
                        <p:par>
                          <p:cTn id="290" fill="hold">
                            <p:stCondLst>
                              <p:cond delay="0"/>
                            </p:stCondLst>
                            <p:childTnLst>
                              <p:par>
                                <p:cTn id="291" presetID="53" presetClass="exit" presetSubtype="32" fill="hold" grpId="2" nodeType="clickEffect">
                                  <p:stCondLst>
                                    <p:cond delay="0"/>
                                  </p:stCondLst>
                                  <p:childTnLst>
                                    <p:anim calcmode="lin" valueType="num">
                                      <p:cBhvr>
                                        <p:cTn id="292" dur="500"/>
                                        <p:tgtEl>
                                          <p:spTgt spid="97"/>
                                        </p:tgtEl>
                                        <p:attrNameLst>
                                          <p:attrName>ppt_w</p:attrName>
                                        </p:attrNameLst>
                                      </p:cBhvr>
                                      <p:tavLst>
                                        <p:tav tm="0">
                                          <p:val>
                                            <p:strVal val="ppt_w"/>
                                          </p:val>
                                        </p:tav>
                                        <p:tav tm="100000">
                                          <p:val>
                                            <p:fltVal val="0"/>
                                          </p:val>
                                        </p:tav>
                                      </p:tavLst>
                                    </p:anim>
                                    <p:anim calcmode="lin" valueType="num">
                                      <p:cBhvr>
                                        <p:cTn id="293" dur="500"/>
                                        <p:tgtEl>
                                          <p:spTgt spid="97"/>
                                        </p:tgtEl>
                                        <p:attrNameLst>
                                          <p:attrName>ppt_h</p:attrName>
                                        </p:attrNameLst>
                                      </p:cBhvr>
                                      <p:tavLst>
                                        <p:tav tm="0">
                                          <p:val>
                                            <p:strVal val="ppt_h"/>
                                          </p:val>
                                        </p:tav>
                                        <p:tav tm="100000">
                                          <p:val>
                                            <p:fltVal val="0"/>
                                          </p:val>
                                        </p:tav>
                                      </p:tavLst>
                                    </p:anim>
                                    <p:animEffect transition="out" filter="fade">
                                      <p:cBhvr>
                                        <p:cTn id="294" dur="500"/>
                                        <p:tgtEl>
                                          <p:spTgt spid="97"/>
                                        </p:tgtEl>
                                      </p:cBhvr>
                                    </p:animEffect>
                                    <p:set>
                                      <p:cBhvr>
                                        <p:cTn id="295" dur="1" fill="hold">
                                          <p:stCondLst>
                                            <p:cond delay="499"/>
                                          </p:stCondLst>
                                        </p:cTn>
                                        <p:tgtEl>
                                          <p:spTgt spid="97"/>
                                        </p:tgtEl>
                                        <p:attrNameLst>
                                          <p:attrName>style.visibility</p:attrName>
                                        </p:attrNameLst>
                                      </p:cBhvr>
                                      <p:to>
                                        <p:strVal val="hidden"/>
                                      </p:to>
                                    </p:set>
                                  </p:childTnLst>
                                </p:cTn>
                              </p:par>
                              <p:par>
                                <p:cTn id="296" presetID="53" presetClass="exit" presetSubtype="32" fill="hold" grpId="2" nodeType="withEffect">
                                  <p:stCondLst>
                                    <p:cond delay="0"/>
                                  </p:stCondLst>
                                  <p:childTnLst>
                                    <p:anim calcmode="lin" valueType="num">
                                      <p:cBhvr>
                                        <p:cTn id="297" dur="500"/>
                                        <p:tgtEl>
                                          <p:spTgt spid="100"/>
                                        </p:tgtEl>
                                        <p:attrNameLst>
                                          <p:attrName>ppt_w</p:attrName>
                                        </p:attrNameLst>
                                      </p:cBhvr>
                                      <p:tavLst>
                                        <p:tav tm="0">
                                          <p:val>
                                            <p:strVal val="ppt_w"/>
                                          </p:val>
                                        </p:tav>
                                        <p:tav tm="100000">
                                          <p:val>
                                            <p:fltVal val="0"/>
                                          </p:val>
                                        </p:tav>
                                      </p:tavLst>
                                    </p:anim>
                                    <p:anim calcmode="lin" valueType="num">
                                      <p:cBhvr>
                                        <p:cTn id="298" dur="500"/>
                                        <p:tgtEl>
                                          <p:spTgt spid="100"/>
                                        </p:tgtEl>
                                        <p:attrNameLst>
                                          <p:attrName>ppt_h</p:attrName>
                                        </p:attrNameLst>
                                      </p:cBhvr>
                                      <p:tavLst>
                                        <p:tav tm="0">
                                          <p:val>
                                            <p:strVal val="ppt_h"/>
                                          </p:val>
                                        </p:tav>
                                        <p:tav tm="100000">
                                          <p:val>
                                            <p:fltVal val="0"/>
                                          </p:val>
                                        </p:tav>
                                      </p:tavLst>
                                    </p:anim>
                                    <p:animEffect transition="out" filter="fade">
                                      <p:cBhvr>
                                        <p:cTn id="299" dur="500"/>
                                        <p:tgtEl>
                                          <p:spTgt spid="100"/>
                                        </p:tgtEl>
                                      </p:cBhvr>
                                    </p:animEffect>
                                    <p:set>
                                      <p:cBhvr>
                                        <p:cTn id="300" dur="1" fill="hold">
                                          <p:stCondLst>
                                            <p:cond delay="499"/>
                                          </p:stCondLst>
                                        </p:cTn>
                                        <p:tgtEl>
                                          <p:spTgt spid="100"/>
                                        </p:tgtEl>
                                        <p:attrNameLst>
                                          <p:attrName>style.visibility</p:attrName>
                                        </p:attrNameLst>
                                      </p:cBhvr>
                                      <p:to>
                                        <p:strVal val="hidden"/>
                                      </p:to>
                                    </p:set>
                                  </p:childTnLst>
                                </p:cTn>
                              </p:par>
                              <p:par>
                                <p:cTn id="301" presetID="53" presetClass="exit" presetSubtype="32" fill="hold" grpId="2" nodeType="withEffect">
                                  <p:stCondLst>
                                    <p:cond delay="0"/>
                                  </p:stCondLst>
                                  <p:childTnLst>
                                    <p:anim calcmode="lin" valueType="num">
                                      <p:cBhvr>
                                        <p:cTn id="302" dur="500"/>
                                        <p:tgtEl>
                                          <p:spTgt spid="101"/>
                                        </p:tgtEl>
                                        <p:attrNameLst>
                                          <p:attrName>ppt_w</p:attrName>
                                        </p:attrNameLst>
                                      </p:cBhvr>
                                      <p:tavLst>
                                        <p:tav tm="0">
                                          <p:val>
                                            <p:strVal val="ppt_w"/>
                                          </p:val>
                                        </p:tav>
                                        <p:tav tm="100000">
                                          <p:val>
                                            <p:fltVal val="0"/>
                                          </p:val>
                                        </p:tav>
                                      </p:tavLst>
                                    </p:anim>
                                    <p:anim calcmode="lin" valueType="num">
                                      <p:cBhvr>
                                        <p:cTn id="303" dur="500"/>
                                        <p:tgtEl>
                                          <p:spTgt spid="101"/>
                                        </p:tgtEl>
                                        <p:attrNameLst>
                                          <p:attrName>ppt_h</p:attrName>
                                        </p:attrNameLst>
                                      </p:cBhvr>
                                      <p:tavLst>
                                        <p:tav tm="0">
                                          <p:val>
                                            <p:strVal val="ppt_h"/>
                                          </p:val>
                                        </p:tav>
                                        <p:tav tm="100000">
                                          <p:val>
                                            <p:fltVal val="0"/>
                                          </p:val>
                                        </p:tav>
                                      </p:tavLst>
                                    </p:anim>
                                    <p:animEffect transition="out" filter="fade">
                                      <p:cBhvr>
                                        <p:cTn id="304" dur="500"/>
                                        <p:tgtEl>
                                          <p:spTgt spid="101"/>
                                        </p:tgtEl>
                                      </p:cBhvr>
                                    </p:animEffect>
                                    <p:set>
                                      <p:cBhvr>
                                        <p:cTn id="305" dur="1" fill="hold">
                                          <p:stCondLst>
                                            <p:cond delay="499"/>
                                          </p:stCondLst>
                                        </p:cTn>
                                        <p:tgtEl>
                                          <p:spTgt spid="101"/>
                                        </p:tgtEl>
                                        <p:attrNameLst>
                                          <p:attrName>style.visibility</p:attrName>
                                        </p:attrNameLst>
                                      </p:cBhvr>
                                      <p:to>
                                        <p:strVal val="hidden"/>
                                      </p:to>
                                    </p:set>
                                  </p:childTnLst>
                                </p:cTn>
                              </p:par>
                              <p:par>
                                <p:cTn id="306" presetID="53" presetClass="exit" presetSubtype="32" fill="hold" grpId="2" nodeType="withEffect">
                                  <p:stCondLst>
                                    <p:cond delay="0"/>
                                  </p:stCondLst>
                                  <p:childTnLst>
                                    <p:anim calcmode="lin" valueType="num">
                                      <p:cBhvr>
                                        <p:cTn id="307" dur="500"/>
                                        <p:tgtEl>
                                          <p:spTgt spid="107"/>
                                        </p:tgtEl>
                                        <p:attrNameLst>
                                          <p:attrName>ppt_w</p:attrName>
                                        </p:attrNameLst>
                                      </p:cBhvr>
                                      <p:tavLst>
                                        <p:tav tm="0">
                                          <p:val>
                                            <p:strVal val="ppt_w"/>
                                          </p:val>
                                        </p:tav>
                                        <p:tav tm="100000">
                                          <p:val>
                                            <p:fltVal val="0"/>
                                          </p:val>
                                        </p:tav>
                                      </p:tavLst>
                                    </p:anim>
                                    <p:anim calcmode="lin" valueType="num">
                                      <p:cBhvr>
                                        <p:cTn id="308" dur="500"/>
                                        <p:tgtEl>
                                          <p:spTgt spid="107"/>
                                        </p:tgtEl>
                                        <p:attrNameLst>
                                          <p:attrName>ppt_h</p:attrName>
                                        </p:attrNameLst>
                                      </p:cBhvr>
                                      <p:tavLst>
                                        <p:tav tm="0">
                                          <p:val>
                                            <p:strVal val="ppt_h"/>
                                          </p:val>
                                        </p:tav>
                                        <p:tav tm="100000">
                                          <p:val>
                                            <p:fltVal val="0"/>
                                          </p:val>
                                        </p:tav>
                                      </p:tavLst>
                                    </p:anim>
                                    <p:animEffect transition="out" filter="fade">
                                      <p:cBhvr>
                                        <p:cTn id="309" dur="500"/>
                                        <p:tgtEl>
                                          <p:spTgt spid="107"/>
                                        </p:tgtEl>
                                      </p:cBhvr>
                                    </p:animEffect>
                                    <p:set>
                                      <p:cBhvr>
                                        <p:cTn id="310" dur="1" fill="hold">
                                          <p:stCondLst>
                                            <p:cond delay="499"/>
                                          </p:stCondLst>
                                        </p:cTn>
                                        <p:tgtEl>
                                          <p:spTgt spid="107"/>
                                        </p:tgtEl>
                                        <p:attrNameLst>
                                          <p:attrName>style.visibility</p:attrName>
                                        </p:attrNameLst>
                                      </p:cBhvr>
                                      <p:to>
                                        <p:strVal val="hidden"/>
                                      </p:to>
                                    </p:set>
                                  </p:childTnLst>
                                </p:cTn>
                              </p:par>
                              <p:par>
                                <p:cTn id="311" presetID="53" presetClass="exit" presetSubtype="32" fill="hold" grpId="2" nodeType="withEffect">
                                  <p:stCondLst>
                                    <p:cond delay="0"/>
                                  </p:stCondLst>
                                  <p:childTnLst>
                                    <p:anim calcmode="lin" valueType="num">
                                      <p:cBhvr>
                                        <p:cTn id="312" dur="500"/>
                                        <p:tgtEl>
                                          <p:spTgt spid="108"/>
                                        </p:tgtEl>
                                        <p:attrNameLst>
                                          <p:attrName>ppt_w</p:attrName>
                                        </p:attrNameLst>
                                      </p:cBhvr>
                                      <p:tavLst>
                                        <p:tav tm="0">
                                          <p:val>
                                            <p:strVal val="ppt_w"/>
                                          </p:val>
                                        </p:tav>
                                        <p:tav tm="100000">
                                          <p:val>
                                            <p:fltVal val="0"/>
                                          </p:val>
                                        </p:tav>
                                      </p:tavLst>
                                    </p:anim>
                                    <p:anim calcmode="lin" valueType="num">
                                      <p:cBhvr>
                                        <p:cTn id="313" dur="500"/>
                                        <p:tgtEl>
                                          <p:spTgt spid="108"/>
                                        </p:tgtEl>
                                        <p:attrNameLst>
                                          <p:attrName>ppt_h</p:attrName>
                                        </p:attrNameLst>
                                      </p:cBhvr>
                                      <p:tavLst>
                                        <p:tav tm="0">
                                          <p:val>
                                            <p:strVal val="ppt_h"/>
                                          </p:val>
                                        </p:tav>
                                        <p:tav tm="100000">
                                          <p:val>
                                            <p:fltVal val="0"/>
                                          </p:val>
                                        </p:tav>
                                      </p:tavLst>
                                    </p:anim>
                                    <p:animEffect transition="out" filter="fade">
                                      <p:cBhvr>
                                        <p:cTn id="314" dur="500"/>
                                        <p:tgtEl>
                                          <p:spTgt spid="108"/>
                                        </p:tgtEl>
                                      </p:cBhvr>
                                    </p:animEffect>
                                    <p:set>
                                      <p:cBhvr>
                                        <p:cTn id="315" dur="1" fill="hold">
                                          <p:stCondLst>
                                            <p:cond delay="499"/>
                                          </p:stCondLst>
                                        </p:cTn>
                                        <p:tgtEl>
                                          <p:spTgt spid="108"/>
                                        </p:tgtEl>
                                        <p:attrNameLst>
                                          <p:attrName>style.visibility</p:attrName>
                                        </p:attrNameLst>
                                      </p:cBhvr>
                                      <p:to>
                                        <p:strVal val="hidden"/>
                                      </p:to>
                                    </p:set>
                                  </p:childTnLst>
                                </p:cTn>
                              </p:par>
                              <p:par>
                                <p:cTn id="316" presetID="53" presetClass="exit" presetSubtype="32" fill="hold" grpId="2" nodeType="withEffect">
                                  <p:stCondLst>
                                    <p:cond delay="0"/>
                                  </p:stCondLst>
                                  <p:childTnLst>
                                    <p:anim calcmode="lin" valueType="num">
                                      <p:cBhvr>
                                        <p:cTn id="317" dur="500"/>
                                        <p:tgtEl>
                                          <p:spTgt spid="110"/>
                                        </p:tgtEl>
                                        <p:attrNameLst>
                                          <p:attrName>ppt_w</p:attrName>
                                        </p:attrNameLst>
                                      </p:cBhvr>
                                      <p:tavLst>
                                        <p:tav tm="0">
                                          <p:val>
                                            <p:strVal val="ppt_w"/>
                                          </p:val>
                                        </p:tav>
                                        <p:tav tm="100000">
                                          <p:val>
                                            <p:fltVal val="0"/>
                                          </p:val>
                                        </p:tav>
                                      </p:tavLst>
                                    </p:anim>
                                    <p:anim calcmode="lin" valueType="num">
                                      <p:cBhvr>
                                        <p:cTn id="318" dur="500"/>
                                        <p:tgtEl>
                                          <p:spTgt spid="110"/>
                                        </p:tgtEl>
                                        <p:attrNameLst>
                                          <p:attrName>ppt_h</p:attrName>
                                        </p:attrNameLst>
                                      </p:cBhvr>
                                      <p:tavLst>
                                        <p:tav tm="0">
                                          <p:val>
                                            <p:strVal val="ppt_h"/>
                                          </p:val>
                                        </p:tav>
                                        <p:tav tm="100000">
                                          <p:val>
                                            <p:fltVal val="0"/>
                                          </p:val>
                                        </p:tav>
                                      </p:tavLst>
                                    </p:anim>
                                    <p:animEffect transition="out" filter="fade">
                                      <p:cBhvr>
                                        <p:cTn id="319" dur="500"/>
                                        <p:tgtEl>
                                          <p:spTgt spid="110"/>
                                        </p:tgtEl>
                                      </p:cBhvr>
                                    </p:animEffect>
                                    <p:set>
                                      <p:cBhvr>
                                        <p:cTn id="320" dur="1" fill="hold">
                                          <p:stCondLst>
                                            <p:cond delay="499"/>
                                          </p:stCondLst>
                                        </p:cTn>
                                        <p:tgtEl>
                                          <p:spTgt spid="110"/>
                                        </p:tgtEl>
                                        <p:attrNameLst>
                                          <p:attrName>style.visibility</p:attrName>
                                        </p:attrNameLst>
                                      </p:cBhvr>
                                      <p:to>
                                        <p:strVal val="hidden"/>
                                      </p:to>
                                    </p:set>
                                  </p:childTnLst>
                                </p:cTn>
                              </p:par>
                              <p:par>
                                <p:cTn id="321" presetID="53" presetClass="exit" presetSubtype="32" fill="hold" grpId="2" nodeType="withEffect">
                                  <p:stCondLst>
                                    <p:cond delay="0"/>
                                  </p:stCondLst>
                                  <p:childTnLst>
                                    <p:anim calcmode="lin" valueType="num">
                                      <p:cBhvr>
                                        <p:cTn id="322" dur="500"/>
                                        <p:tgtEl>
                                          <p:spTgt spid="111"/>
                                        </p:tgtEl>
                                        <p:attrNameLst>
                                          <p:attrName>ppt_w</p:attrName>
                                        </p:attrNameLst>
                                      </p:cBhvr>
                                      <p:tavLst>
                                        <p:tav tm="0">
                                          <p:val>
                                            <p:strVal val="ppt_w"/>
                                          </p:val>
                                        </p:tav>
                                        <p:tav tm="100000">
                                          <p:val>
                                            <p:fltVal val="0"/>
                                          </p:val>
                                        </p:tav>
                                      </p:tavLst>
                                    </p:anim>
                                    <p:anim calcmode="lin" valueType="num">
                                      <p:cBhvr>
                                        <p:cTn id="323" dur="500"/>
                                        <p:tgtEl>
                                          <p:spTgt spid="111"/>
                                        </p:tgtEl>
                                        <p:attrNameLst>
                                          <p:attrName>ppt_h</p:attrName>
                                        </p:attrNameLst>
                                      </p:cBhvr>
                                      <p:tavLst>
                                        <p:tav tm="0">
                                          <p:val>
                                            <p:strVal val="ppt_h"/>
                                          </p:val>
                                        </p:tav>
                                        <p:tav tm="100000">
                                          <p:val>
                                            <p:fltVal val="0"/>
                                          </p:val>
                                        </p:tav>
                                      </p:tavLst>
                                    </p:anim>
                                    <p:animEffect transition="out" filter="fade">
                                      <p:cBhvr>
                                        <p:cTn id="324" dur="500"/>
                                        <p:tgtEl>
                                          <p:spTgt spid="111"/>
                                        </p:tgtEl>
                                      </p:cBhvr>
                                    </p:animEffect>
                                    <p:set>
                                      <p:cBhvr>
                                        <p:cTn id="325" dur="1" fill="hold">
                                          <p:stCondLst>
                                            <p:cond delay="499"/>
                                          </p:stCondLst>
                                        </p:cTn>
                                        <p:tgtEl>
                                          <p:spTgt spid="111"/>
                                        </p:tgtEl>
                                        <p:attrNameLst>
                                          <p:attrName>style.visibility</p:attrName>
                                        </p:attrNameLst>
                                      </p:cBhvr>
                                      <p:to>
                                        <p:strVal val="hidden"/>
                                      </p:to>
                                    </p:set>
                                  </p:childTnLst>
                                </p:cTn>
                              </p:par>
                              <p:par>
                                <p:cTn id="326" presetID="53" presetClass="exit" presetSubtype="32" fill="hold" grpId="2" nodeType="withEffect">
                                  <p:stCondLst>
                                    <p:cond delay="0"/>
                                  </p:stCondLst>
                                  <p:childTnLst>
                                    <p:anim calcmode="lin" valueType="num">
                                      <p:cBhvr>
                                        <p:cTn id="327" dur="500"/>
                                        <p:tgtEl>
                                          <p:spTgt spid="112"/>
                                        </p:tgtEl>
                                        <p:attrNameLst>
                                          <p:attrName>ppt_w</p:attrName>
                                        </p:attrNameLst>
                                      </p:cBhvr>
                                      <p:tavLst>
                                        <p:tav tm="0">
                                          <p:val>
                                            <p:strVal val="ppt_w"/>
                                          </p:val>
                                        </p:tav>
                                        <p:tav tm="100000">
                                          <p:val>
                                            <p:fltVal val="0"/>
                                          </p:val>
                                        </p:tav>
                                      </p:tavLst>
                                    </p:anim>
                                    <p:anim calcmode="lin" valueType="num">
                                      <p:cBhvr>
                                        <p:cTn id="328" dur="500"/>
                                        <p:tgtEl>
                                          <p:spTgt spid="112"/>
                                        </p:tgtEl>
                                        <p:attrNameLst>
                                          <p:attrName>ppt_h</p:attrName>
                                        </p:attrNameLst>
                                      </p:cBhvr>
                                      <p:tavLst>
                                        <p:tav tm="0">
                                          <p:val>
                                            <p:strVal val="ppt_h"/>
                                          </p:val>
                                        </p:tav>
                                        <p:tav tm="100000">
                                          <p:val>
                                            <p:fltVal val="0"/>
                                          </p:val>
                                        </p:tav>
                                      </p:tavLst>
                                    </p:anim>
                                    <p:animEffect transition="out" filter="fade">
                                      <p:cBhvr>
                                        <p:cTn id="329" dur="500"/>
                                        <p:tgtEl>
                                          <p:spTgt spid="112"/>
                                        </p:tgtEl>
                                      </p:cBhvr>
                                    </p:animEffect>
                                    <p:set>
                                      <p:cBhvr>
                                        <p:cTn id="330" dur="1" fill="hold">
                                          <p:stCondLst>
                                            <p:cond delay="499"/>
                                          </p:stCondLst>
                                        </p:cTn>
                                        <p:tgtEl>
                                          <p:spTgt spid="112"/>
                                        </p:tgtEl>
                                        <p:attrNameLst>
                                          <p:attrName>style.visibility</p:attrName>
                                        </p:attrNameLst>
                                      </p:cBhvr>
                                      <p:to>
                                        <p:strVal val="hidden"/>
                                      </p:to>
                                    </p:set>
                                  </p:childTnLst>
                                </p:cTn>
                              </p:par>
                              <p:par>
                                <p:cTn id="331" presetID="53" presetClass="exit" presetSubtype="32" fill="hold" grpId="2" nodeType="withEffect">
                                  <p:stCondLst>
                                    <p:cond delay="0"/>
                                  </p:stCondLst>
                                  <p:childTnLst>
                                    <p:anim calcmode="lin" valueType="num">
                                      <p:cBhvr>
                                        <p:cTn id="332" dur="500"/>
                                        <p:tgtEl>
                                          <p:spTgt spid="113"/>
                                        </p:tgtEl>
                                        <p:attrNameLst>
                                          <p:attrName>ppt_w</p:attrName>
                                        </p:attrNameLst>
                                      </p:cBhvr>
                                      <p:tavLst>
                                        <p:tav tm="0">
                                          <p:val>
                                            <p:strVal val="ppt_w"/>
                                          </p:val>
                                        </p:tav>
                                        <p:tav tm="100000">
                                          <p:val>
                                            <p:fltVal val="0"/>
                                          </p:val>
                                        </p:tav>
                                      </p:tavLst>
                                    </p:anim>
                                    <p:anim calcmode="lin" valueType="num">
                                      <p:cBhvr>
                                        <p:cTn id="333" dur="500"/>
                                        <p:tgtEl>
                                          <p:spTgt spid="113"/>
                                        </p:tgtEl>
                                        <p:attrNameLst>
                                          <p:attrName>ppt_h</p:attrName>
                                        </p:attrNameLst>
                                      </p:cBhvr>
                                      <p:tavLst>
                                        <p:tav tm="0">
                                          <p:val>
                                            <p:strVal val="ppt_h"/>
                                          </p:val>
                                        </p:tav>
                                        <p:tav tm="100000">
                                          <p:val>
                                            <p:fltVal val="0"/>
                                          </p:val>
                                        </p:tav>
                                      </p:tavLst>
                                    </p:anim>
                                    <p:animEffect transition="out" filter="fade">
                                      <p:cBhvr>
                                        <p:cTn id="334" dur="500"/>
                                        <p:tgtEl>
                                          <p:spTgt spid="113"/>
                                        </p:tgtEl>
                                      </p:cBhvr>
                                    </p:animEffect>
                                    <p:set>
                                      <p:cBhvr>
                                        <p:cTn id="335" dur="1" fill="hold">
                                          <p:stCondLst>
                                            <p:cond delay="499"/>
                                          </p:stCondLst>
                                        </p:cTn>
                                        <p:tgtEl>
                                          <p:spTgt spid="113"/>
                                        </p:tgtEl>
                                        <p:attrNameLst>
                                          <p:attrName>style.visibility</p:attrName>
                                        </p:attrNameLst>
                                      </p:cBhvr>
                                      <p:to>
                                        <p:strVal val="hidden"/>
                                      </p:to>
                                    </p:set>
                                  </p:childTnLst>
                                </p:cTn>
                              </p:par>
                              <p:par>
                                <p:cTn id="336" presetID="53" presetClass="exit" presetSubtype="32" fill="hold" grpId="2" nodeType="withEffect">
                                  <p:stCondLst>
                                    <p:cond delay="0"/>
                                  </p:stCondLst>
                                  <p:childTnLst>
                                    <p:anim calcmode="lin" valueType="num">
                                      <p:cBhvr>
                                        <p:cTn id="337" dur="500"/>
                                        <p:tgtEl>
                                          <p:spTgt spid="117"/>
                                        </p:tgtEl>
                                        <p:attrNameLst>
                                          <p:attrName>ppt_w</p:attrName>
                                        </p:attrNameLst>
                                      </p:cBhvr>
                                      <p:tavLst>
                                        <p:tav tm="0">
                                          <p:val>
                                            <p:strVal val="ppt_w"/>
                                          </p:val>
                                        </p:tav>
                                        <p:tav tm="100000">
                                          <p:val>
                                            <p:fltVal val="0"/>
                                          </p:val>
                                        </p:tav>
                                      </p:tavLst>
                                    </p:anim>
                                    <p:anim calcmode="lin" valueType="num">
                                      <p:cBhvr>
                                        <p:cTn id="338" dur="500"/>
                                        <p:tgtEl>
                                          <p:spTgt spid="117"/>
                                        </p:tgtEl>
                                        <p:attrNameLst>
                                          <p:attrName>ppt_h</p:attrName>
                                        </p:attrNameLst>
                                      </p:cBhvr>
                                      <p:tavLst>
                                        <p:tav tm="0">
                                          <p:val>
                                            <p:strVal val="ppt_h"/>
                                          </p:val>
                                        </p:tav>
                                        <p:tav tm="100000">
                                          <p:val>
                                            <p:fltVal val="0"/>
                                          </p:val>
                                        </p:tav>
                                      </p:tavLst>
                                    </p:anim>
                                    <p:animEffect transition="out" filter="fade">
                                      <p:cBhvr>
                                        <p:cTn id="339" dur="500"/>
                                        <p:tgtEl>
                                          <p:spTgt spid="117"/>
                                        </p:tgtEl>
                                      </p:cBhvr>
                                    </p:animEffect>
                                    <p:set>
                                      <p:cBhvr>
                                        <p:cTn id="340" dur="1" fill="hold">
                                          <p:stCondLst>
                                            <p:cond delay="499"/>
                                          </p:stCondLst>
                                        </p:cTn>
                                        <p:tgtEl>
                                          <p:spTgt spid="117"/>
                                        </p:tgtEl>
                                        <p:attrNameLst>
                                          <p:attrName>style.visibility</p:attrName>
                                        </p:attrNameLst>
                                      </p:cBhvr>
                                      <p:to>
                                        <p:strVal val="hidden"/>
                                      </p:to>
                                    </p:set>
                                  </p:childTnLst>
                                </p:cTn>
                              </p:par>
                              <p:par>
                                <p:cTn id="341" presetID="53" presetClass="exit" presetSubtype="32" fill="hold" grpId="2" nodeType="withEffect">
                                  <p:stCondLst>
                                    <p:cond delay="0"/>
                                  </p:stCondLst>
                                  <p:childTnLst>
                                    <p:anim calcmode="lin" valueType="num">
                                      <p:cBhvr>
                                        <p:cTn id="342" dur="500"/>
                                        <p:tgtEl>
                                          <p:spTgt spid="118"/>
                                        </p:tgtEl>
                                        <p:attrNameLst>
                                          <p:attrName>ppt_w</p:attrName>
                                        </p:attrNameLst>
                                      </p:cBhvr>
                                      <p:tavLst>
                                        <p:tav tm="0">
                                          <p:val>
                                            <p:strVal val="ppt_w"/>
                                          </p:val>
                                        </p:tav>
                                        <p:tav tm="100000">
                                          <p:val>
                                            <p:fltVal val="0"/>
                                          </p:val>
                                        </p:tav>
                                      </p:tavLst>
                                    </p:anim>
                                    <p:anim calcmode="lin" valueType="num">
                                      <p:cBhvr>
                                        <p:cTn id="343" dur="500"/>
                                        <p:tgtEl>
                                          <p:spTgt spid="118"/>
                                        </p:tgtEl>
                                        <p:attrNameLst>
                                          <p:attrName>ppt_h</p:attrName>
                                        </p:attrNameLst>
                                      </p:cBhvr>
                                      <p:tavLst>
                                        <p:tav tm="0">
                                          <p:val>
                                            <p:strVal val="ppt_h"/>
                                          </p:val>
                                        </p:tav>
                                        <p:tav tm="100000">
                                          <p:val>
                                            <p:fltVal val="0"/>
                                          </p:val>
                                        </p:tav>
                                      </p:tavLst>
                                    </p:anim>
                                    <p:animEffect transition="out" filter="fade">
                                      <p:cBhvr>
                                        <p:cTn id="344" dur="500"/>
                                        <p:tgtEl>
                                          <p:spTgt spid="118"/>
                                        </p:tgtEl>
                                      </p:cBhvr>
                                    </p:animEffect>
                                    <p:set>
                                      <p:cBhvr>
                                        <p:cTn id="345" dur="1" fill="hold">
                                          <p:stCondLst>
                                            <p:cond delay="499"/>
                                          </p:stCondLst>
                                        </p:cTn>
                                        <p:tgtEl>
                                          <p:spTgt spid="118"/>
                                        </p:tgtEl>
                                        <p:attrNameLst>
                                          <p:attrName>style.visibility</p:attrName>
                                        </p:attrNameLst>
                                      </p:cBhvr>
                                      <p:to>
                                        <p:strVal val="hidden"/>
                                      </p:to>
                                    </p:set>
                                  </p:childTnLst>
                                </p:cTn>
                              </p:par>
                              <p:par>
                                <p:cTn id="346" presetID="53" presetClass="exit" presetSubtype="32" fill="hold" grpId="2" nodeType="withEffect">
                                  <p:stCondLst>
                                    <p:cond delay="0"/>
                                  </p:stCondLst>
                                  <p:childTnLst>
                                    <p:anim calcmode="lin" valueType="num">
                                      <p:cBhvr>
                                        <p:cTn id="347" dur="500"/>
                                        <p:tgtEl>
                                          <p:spTgt spid="121"/>
                                        </p:tgtEl>
                                        <p:attrNameLst>
                                          <p:attrName>ppt_w</p:attrName>
                                        </p:attrNameLst>
                                      </p:cBhvr>
                                      <p:tavLst>
                                        <p:tav tm="0">
                                          <p:val>
                                            <p:strVal val="ppt_w"/>
                                          </p:val>
                                        </p:tav>
                                        <p:tav tm="100000">
                                          <p:val>
                                            <p:fltVal val="0"/>
                                          </p:val>
                                        </p:tav>
                                      </p:tavLst>
                                    </p:anim>
                                    <p:anim calcmode="lin" valueType="num">
                                      <p:cBhvr>
                                        <p:cTn id="348" dur="500"/>
                                        <p:tgtEl>
                                          <p:spTgt spid="121"/>
                                        </p:tgtEl>
                                        <p:attrNameLst>
                                          <p:attrName>ppt_h</p:attrName>
                                        </p:attrNameLst>
                                      </p:cBhvr>
                                      <p:tavLst>
                                        <p:tav tm="0">
                                          <p:val>
                                            <p:strVal val="ppt_h"/>
                                          </p:val>
                                        </p:tav>
                                        <p:tav tm="100000">
                                          <p:val>
                                            <p:fltVal val="0"/>
                                          </p:val>
                                        </p:tav>
                                      </p:tavLst>
                                    </p:anim>
                                    <p:animEffect transition="out" filter="fade">
                                      <p:cBhvr>
                                        <p:cTn id="349" dur="500"/>
                                        <p:tgtEl>
                                          <p:spTgt spid="121"/>
                                        </p:tgtEl>
                                      </p:cBhvr>
                                    </p:animEffect>
                                    <p:set>
                                      <p:cBhvr>
                                        <p:cTn id="350" dur="1" fill="hold">
                                          <p:stCondLst>
                                            <p:cond delay="499"/>
                                          </p:stCondLst>
                                        </p:cTn>
                                        <p:tgtEl>
                                          <p:spTgt spid="121"/>
                                        </p:tgtEl>
                                        <p:attrNameLst>
                                          <p:attrName>style.visibility</p:attrName>
                                        </p:attrNameLst>
                                      </p:cBhvr>
                                      <p:to>
                                        <p:strVal val="hidden"/>
                                      </p:to>
                                    </p:set>
                                  </p:childTnLst>
                                </p:cTn>
                              </p:par>
                              <p:par>
                                <p:cTn id="351" presetID="53" presetClass="exit" presetSubtype="32" fill="hold" grpId="2" nodeType="withEffect">
                                  <p:stCondLst>
                                    <p:cond delay="0"/>
                                  </p:stCondLst>
                                  <p:childTnLst>
                                    <p:anim calcmode="lin" valueType="num">
                                      <p:cBhvr>
                                        <p:cTn id="352" dur="500"/>
                                        <p:tgtEl>
                                          <p:spTgt spid="122"/>
                                        </p:tgtEl>
                                        <p:attrNameLst>
                                          <p:attrName>ppt_w</p:attrName>
                                        </p:attrNameLst>
                                      </p:cBhvr>
                                      <p:tavLst>
                                        <p:tav tm="0">
                                          <p:val>
                                            <p:strVal val="ppt_w"/>
                                          </p:val>
                                        </p:tav>
                                        <p:tav tm="100000">
                                          <p:val>
                                            <p:fltVal val="0"/>
                                          </p:val>
                                        </p:tav>
                                      </p:tavLst>
                                    </p:anim>
                                    <p:anim calcmode="lin" valueType="num">
                                      <p:cBhvr>
                                        <p:cTn id="353" dur="500"/>
                                        <p:tgtEl>
                                          <p:spTgt spid="122"/>
                                        </p:tgtEl>
                                        <p:attrNameLst>
                                          <p:attrName>ppt_h</p:attrName>
                                        </p:attrNameLst>
                                      </p:cBhvr>
                                      <p:tavLst>
                                        <p:tav tm="0">
                                          <p:val>
                                            <p:strVal val="ppt_h"/>
                                          </p:val>
                                        </p:tav>
                                        <p:tav tm="100000">
                                          <p:val>
                                            <p:fltVal val="0"/>
                                          </p:val>
                                        </p:tav>
                                      </p:tavLst>
                                    </p:anim>
                                    <p:animEffect transition="out" filter="fade">
                                      <p:cBhvr>
                                        <p:cTn id="354" dur="500"/>
                                        <p:tgtEl>
                                          <p:spTgt spid="122"/>
                                        </p:tgtEl>
                                      </p:cBhvr>
                                    </p:animEffect>
                                    <p:set>
                                      <p:cBhvr>
                                        <p:cTn id="355" dur="1" fill="hold">
                                          <p:stCondLst>
                                            <p:cond delay="499"/>
                                          </p:stCondLst>
                                        </p:cTn>
                                        <p:tgtEl>
                                          <p:spTgt spid="122"/>
                                        </p:tgtEl>
                                        <p:attrNameLst>
                                          <p:attrName>style.visibility</p:attrName>
                                        </p:attrNameLst>
                                      </p:cBhvr>
                                      <p:to>
                                        <p:strVal val="hidden"/>
                                      </p:to>
                                    </p:set>
                                  </p:childTnLst>
                                </p:cTn>
                              </p:par>
                            </p:childTnLst>
                          </p:cTn>
                        </p:par>
                      </p:childTnLst>
                    </p:cTn>
                  </p:par>
                  <p:par>
                    <p:cTn id="356" fill="hold">
                      <p:stCondLst>
                        <p:cond delay="indefinite"/>
                      </p:stCondLst>
                      <p:childTnLst>
                        <p:par>
                          <p:cTn id="357" fill="hold">
                            <p:stCondLst>
                              <p:cond delay="0"/>
                            </p:stCondLst>
                            <p:childTnLst>
                              <p:par>
                                <p:cTn id="358" presetID="1" presetClass="entr" presetSubtype="0" fill="hold" nodeType="clickEffect">
                                  <p:stCondLst>
                                    <p:cond delay="0"/>
                                  </p:stCondLst>
                                  <p:childTnLst>
                                    <p:set>
                                      <p:cBhvr>
                                        <p:cTn id="359" dur="1" fill="hold">
                                          <p:stCondLst>
                                            <p:cond delay="0"/>
                                          </p:stCondLst>
                                        </p:cTn>
                                        <p:tgtEl>
                                          <p:spTgt spid="129"/>
                                        </p:tgtEl>
                                        <p:attrNameLst>
                                          <p:attrName>style.visibility</p:attrName>
                                        </p:attrNameLst>
                                      </p:cBhvr>
                                      <p:to>
                                        <p:strVal val="visible"/>
                                      </p:to>
                                    </p:set>
                                  </p:childTnLst>
                                </p:cTn>
                              </p:par>
                              <p:par>
                                <p:cTn id="360" presetID="1" presetClass="exit" presetSubtype="0" fill="hold" grpId="1" nodeType="withEffect">
                                  <p:stCondLst>
                                    <p:cond delay="0"/>
                                  </p:stCondLst>
                                  <p:childTnLst>
                                    <p:set>
                                      <p:cBhvr>
                                        <p:cTn id="361" dur="1" fill="hold">
                                          <p:stCondLst>
                                            <p:cond delay="0"/>
                                          </p:stCondLst>
                                        </p:cTn>
                                        <p:tgtEl>
                                          <p:spTgt spid="68"/>
                                        </p:tgtEl>
                                        <p:attrNameLst>
                                          <p:attrName>style.visibility</p:attrName>
                                        </p:attrNameLst>
                                      </p:cBhvr>
                                      <p:to>
                                        <p:strVal val="hidden"/>
                                      </p:to>
                                    </p:set>
                                  </p:childTnLst>
                                </p:cTn>
                              </p:par>
                              <p:par>
                                <p:cTn id="362" presetID="1" presetClass="exit" presetSubtype="0" fill="hold" grpId="1" nodeType="withEffect">
                                  <p:stCondLst>
                                    <p:cond delay="0"/>
                                  </p:stCondLst>
                                  <p:childTnLst>
                                    <p:set>
                                      <p:cBhvr>
                                        <p:cTn id="363" dur="1" fill="hold">
                                          <p:stCondLst>
                                            <p:cond delay="0"/>
                                          </p:stCondLst>
                                        </p:cTn>
                                        <p:tgtEl>
                                          <p:spTgt spid="69"/>
                                        </p:tgtEl>
                                        <p:attrNameLst>
                                          <p:attrName>style.visibility</p:attrName>
                                        </p:attrNameLst>
                                      </p:cBhvr>
                                      <p:to>
                                        <p:strVal val="hidden"/>
                                      </p:to>
                                    </p:set>
                                  </p:childTnLst>
                                </p:cTn>
                              </p:par>
                              <p:par>
                                <p:cTn id="364" presetID="1" presetClass="exit" presetSubtype="0" fill="hold" grpId="1" nodeType="withEffect">
                                  <p:stCondLst>
                                    <p:cond delay="0"/>
                                  </p:stCondLst>
                                  <p:childTnLst>
                                    <p:set>
                                      <p:cBhvr>
                                        <p:cTn id="365" dur="1" fill="hold">
                                          <p:stCondLst>
                                            <p:cond delay="0"/>
                                          </p:stCondLst>
                                        </p:cTn>
                                        <p:tgtEl>
                                          <p:spTgt spid="70"/>
                                        </p:tgtEl>
                                        <p:attrNameLst>
                                          <p:attrName>style.visibility</p:attrName>
                                        </p:attrNameLst>
                                      </p:cBhvr>
                                      <p:to>
                                        <p:strVal val="hidden"/>
                                      </p:to>
                                    </p:set>
                                  </p:childTnLst>
                                </p:cTn>
                              </p:par>
                              <p:par>
                                <p:cTn id="366" presetID="1" presetClass="exit" presetSubtype="0" fill="hold" grpId="1" nodeType="withEffect">
                                  <p:stCondLst>
                                    <p:cond delay="0"/>
                                  </p:stCondLst>
                                  <p:childTnLst>
                                    <p:set>
                                      <p:cBhvr>
                                        <p:cTn id="367" dur="1" fill="hold">
                                          <p:stCondLst>
                                            <p:cond delay="0"/>
                                          </p:stCondLst>
                                        </p:cTn>
                                        <p:tgtEl>
                                          <p:spTgt spid="71"/>
                                        </p:tgtEl>
                                        <p:attrNameLst>
                                          <p:attrName>style.visibility</p:attrName>
                                        </p:attrNameLst>
                                      </p:cBhvr>
                                      <p:to>
                                        <p:strVal val="hidden"/>
                                      </p:to>
                                    </p:set>
                                  </p:childTnLst>
                                </p:cTn>
                              </p:par>
                              <p:par>
                                <p:cTn id="368" presetID="1" presetClass="exit" presetSubtype="0" fill="hold" grpId="1" nodeType="withEffect">
                                  <p:stCondLst>
                                    <p:cond delay="0"/>
                                  </p:stCondLst>
                                  <p:childTnLst>
                                    <p:set>
                                      <p:cBhvr>
                                        <p:cTn id="369" dur="1" fill="hold">
                                          <p:stCondLst>
                                            <p:cond delay="0"/>
                                          </p:stCondLst>
                                        </p:cTn>
                                        <p:tgtEl>
                                          <p:spTgt spid="72"/>
                                        </p:tgtEl>
                                        <p:attrNameLst>
                                          <p:attrName>style.visibility</p:attrName>
                                        </p:attrNameLst>
                                      </p:cBhvr>
                                      <p:to>
                                        <p:strVal val="hidden"/>
                                      </p:to>
                                    </p:set>
                                  </p:childTnLst>
                                </p:cTn>
                              </p:par>
                              <p:par>
                                <p:cTn id="370" presetID="1" presetClass="exit" presetSubtype="0" fill="hold" grpId="1" nodeType="withEffect">
                                  <p:stCondLst>
                                    <p:cond delay="0"/>
                                  </p:stCondLst>
                                  <p:childTnLst>
                                    <p:set>
                                      <p:cBhvr>
                                        <p:cTn id="371" dur="1" fill="hold">
                                          <p:stCondLst>
                                            <p:cond delay="0"/>
                                          </p:stCondLst>
                                        </p:cTn>
                                        <p:tgtEl>
                                          <p:spTgt spid="73"/>
                                        </p:tgtEl>
                                        <p:attrNameLst>
                                          <p:attrName>style.visibility</p:attrName>
                                        </p:attrNameLst>
                                      </p:cBhvr>
                                      <p:to>
                                        <p:strVal val="hidden"/>
                                      </p:to>
                                    </p:set>
                                  </p:childTnLst>
                                </p:cTn>
                              </p:par>
                              <p:par>
                                <p:cTn id="372" presetID="1" presetClass="exit" presetSubtype="0" fill="hold" grpId="1" nodeType="withEffect">
                                  <p:stCondLst>
                                    <p:cond delay="0"/>
                                  </p:stCondLst>
                                  <p:childTnLst>
                                    <p:set>
                                      <p:cBhvr>
                                        <p:cTn id="373" dur="1" fill="hold">
                                          <p:stCondLst>
                                            <p:cond delay="0"/>
                                          </p:stCondLst>
                                        </p:cTn>
                                        <p:tgtEl>
                                          <p:spTgt spid="74"/>
                                        </p:tgtEl>
                                        <p:attrNameLst>
                                          <p:attrName>style.visibility</p:attrName>
                                        </p:attrNameLst>
                                      </p:cBhvr>
                                      <p:to>
                                        <p:strVal val="hidden"/>
                                      </p:to>
                                    </p:set>
                                  </p:childTnLst>
                                </p:cTn>
                              </p:par>
                              <p:par>
                                <p:cTn id="374" presetID="1" presetClass="exit" presetSubtype="0" fill="hold" grpId="1" nodeType="withEffect">
                                  <p:stCondLst>
                                    <p:cond delay="0"/>
                                  </p:stCondLst>
                                  <p:childTnLst>
                                    <p:set>
                                      <p:cBhvr>
                                        <p:cTn id="375" dur="1" fill="hold">
                                          <p:stCondLst>
                                            <p:cond delay="0"/>
                                          </p:stCondLst>
                                        </p:cTn>
                                        <p:tgtEl>
                                          <p:spTgt spid="75"/>
                                        </p:tgtEl>
                                        <p:attrNameLst>
                                          <p:attrName>style.visibility</p:attrName>
                                        </p:attrNameLst>
                                      </p:cBhvr>
                                      <p:to>
                                        <p:strVal val="hidden"/>
                                      </p:to>
                                    </p:set>
                                  </p:childTnLst>
                                </p:cTn>
                              </p:par>
                              <p:par>
                                <p:cTn id="376" presetID="1" presetClass="exit" presetSubtype="0" fill="hold" grpId="1" nodeType="withEffect">
                                  <p:stCondLst>
                                    <p:cond delay="0"/>
                                  </p:stCondLst>
                                  <p:childTnLst>
                                    <p:set>
                                      <p:cBhvr>
                                        <p:cTn id="377" dur="1" fill="hold">
                                          <p:stCondLst>
                                            <p:cond delay="0"/>
                                          </p:stCondLst>
                                        </p:cTn>
                                        <p:tgtEl>
                                          <p:spTgt spid="76"/>
                                        </p:tgtEl>
                                        <p:attrNameLst>
                                          <p:attrName>style.visibility</p:attrName>
                                        </p:attrNameLst>
                                      </p:cBhvr>
                                      <p:to>
                                        <p:strVal val="hidden"/>
                                      </p:to>
                                    </p:set>
                                  </p:childTnLst>
                                </p:cTn>
                              </p:par>
                              <p:par>
                                <p:cTn id="378" presetID="1" presetClass="exit" presetSubtype="0" fill="hold" grpId="1" nodeType="withEffect">
                                  <p:stCondLst>
                                    <p:cond delay="0"/>
                                  </p:stCondLst>
                                  <p:childTnLst>
                                    <p:set>
                                      <p:cBhvr>
                                        <p:cTn id="379" dur="1" fill="hold">
                                          <p:stCondLst>
                                            <p:cond delay="0"/>
                                          </p:stCondLst>
                                        </p:cTn>
                                        <p:tgtEl>
                                          <p:spTgt spid="77"/>
                                        </p:tgtEl>
                                        <p:attrNameLst>
                                          <p:attrName>style.visibility</p:attrName>
                                        </p:attrNameLst>
                                      </p:cBhvr>
                                      <p:to>
                                        <p:strVal val="hidden"/>
                                      </p:to>
                                    </p:set>
                                  </p:childTnLst>
                                </p:cTn>
                              </p:par>
                              <p:par>
                                <p:cTn id="380" presetID="1" presetClass="exit" presetSubtype="0" fill="hold" grpId="1" nodeType="withEffect">
                                  <p:stCondLst>
                                    <p:cond delay="0"/>
                                  </p:stCondLst>
                                  <p:childTnLst>
                                    <p:set>
                                      <p:cBhvr>
                                        <p:cTn id="381" dur="1" fill="hold">
                                          <p:stCondLst>
                                            <p:cond delay="0"/>
                                          </p:stCondLst>
                                        </p:cTn>
                                        <p:tgtEl>
                                          <p:spTgt spid="78"/>
                                        </p:tgtEl>
                                        <p:attrNameLst>
                                          <p:attrName>style.visibility</p:attrName>
                                        </p:attrNameLst>
                                      </p:cBhvr>
                                      <p:to>
                                        <p:strVal val="hidden"/>
                                      </p:to>
                                    </p:set>
                                  </p:childTnLst>
                                </p:cTn>
                              </p:par>
                              <p:par>
                                <p:cTn id="382" presetID="1" presetClass="exit" presetSubtype="0" fill="hold" grpId="1" nodeType="withEffect">
                                  <p:stCondLst>
                                    <p:cond delay="0"/>
                                  </p:stCondLst>
                                  <p:childTnLst>
                                    <p:set>
                                      <p:cBhvr>
                                        <p:cTn id="383" dur="1" fill="hold">
                                          <p:stCondLst>
                                            <p:cond delay="0"/>
                                          </p:stCondLst>
                                        </p:cTn>
                                        <p:tgtEl>
                                          <p:spTgt spid="79"/>
                                        </p:tgtEl>
                                        <p:attrNameLst>
                                          <p:attrName>style.visibility</p:attrName>
                                        </p:attrNameLst>
                                      </p:cBhvr>
                                      <p:to>
                                        <p:strVal val="hidden"/>
                                      </p:to>
                                    </p:set>
                                  </p:childTnLst>
                                </p:cTn>
                              </p:par>
                              <p:par>
                                <p:cTn id="384" presetID="1" presetClass="exit" presetSubtype="0" fill="hold" grpId="1" nodeType="withEffect">
                                  <p:stCondLst>
                                    <p:cond delay="0"/>
                                  </p:stCondLst>
                                  <p:childTnLst>
                                    <p:set>
                                      <p:cBhvr>
                                        <p:cTn id="385" dur="1" fill="hold">
                                          <p:stCondLst>
                                            <p:cond delay="0"/>
                                          </p:stCondLst>
                                        </p:cTn>
                                        <p:tgtEl>
                                          <p:spTgt spid="80"/>
                                        </p:tgtEl>
                                        <p:attrNameLst>
                                          <p:attrName>style.visibility</p:attrName>
                                        </p:attrNameLst>
                                      </p:cBhvr>
                                      <p:to>
                                        <p:strVal val="hidden"/>
                                      </p:to>
                                    </p:set>
                                  </p:childTnLst>
                                </p:cTn>
                              </p:par>
                              <p:par>
                                <p:cTn id="386" presetID="1" presetClass="exit" presetSubtype="0" fill="hold" grpId="1" nodeType="withEffect">
                                  <p:stCondLst>
                                    <p:cond delay="0"/>
                                  </p:stCondLst>
                                  <p:childTnLst>
                                    <p:set>
                                      <p:cBhvr>
                                        <p:cTn id="387" dur="1" fill="hold">
                                          <p:stCondLst>
                                            <p:cond delay="0"/>
                                          </p:stCondLst>
                                        </p:cTn>
                                        <p:tgtEl>
                                          <p:spTgt spid="81"/>
                                        </p:tgtEl>
                                        <p:attrNameLst>
                                          <p:attrName>style.visibility</p:attrName>
                                        </p:attrNameLst>
                                      </p:cBhvr>
                                      <p:to>
                                        <p:strVal val="hidden"/>
                                      </p:to>
                                    </p:set>
                                  </p:childTnLst>
                                </p:cTn>
                              </p:par>
                              <p:par>
                                <p:cTn id="388" presetID="1" presetClass="exit" presetSubtype="0" fill="hold" grpId="1" nodeType="withEffect">
                                  <p:stCondLst>
                                    <p:cond delay="0"/>
                                  </p:stCondLst>
                                  <p:childTnLst>
                                    <p:set>
                                      <p:cBhvr>
                                        <p:cTn id="389" dur="1" fill="hold">
                                          <p:stCondLst>
                                            <p:cond delay="0"/>
                                          </p:stCondLst>
                                        </p:cTn>
                                        <p:tgtEl>
                                          <p:spTgt spid="82"/>
                                        </p:tgtEl>
                                        <p:attrNameLst>
                                          <p:attrName>style.visibility</p:attrName>
                                        </p:attrNameLst>
                                      </p:cBhvr>
                                      <p:to>
                                        <p:strVal val="hidden"/>
                                      </p:to>
                                    </p:set>
                                  </p:childTnLst>
                                </p:cTn>
                              </p:par>
                              <p:par>
                                <p:cTn id="390" presetID="1" presetClass="exit" presetSubtype="0" fill="hold" grpId="1" nodeType="withEffect">
                                  <p:stCondLst>
                                    <p:cond delay="0"/>
                                  </p:stCondLst>
                                  <p:childTnLst>
                                    <p:set>
                                      <p:cBhvr>
                                        <p:cTn id="391" dur="1" fill="hold">
                                          <p:stCondLst>
                                            <p:cond delay="0"/>
                                          </p:stCondLst>
                                        </p:cTn>
                                        <p:tgtEl>
                                          <p:spTgt spid="83"/>
                                        </p:tgtEl>
                                        <p:attrNameLst>
                                          <p:attrName>style.visibility</p:attrName>
                                        </p:attrNameLst>
                                      </p:cBhvr>
                                      <p:to>
                                        <p:strVal val="hidden"/>
                                      </p:to>
                                    </p:set>
                                  </p:childTnLst>
                                </p:cTn>
                              </p:par>
                              <p:par>
                                <p:cTn id="392" presetID="1" presetClass="exit" presetSubtype="0" fill="hold" grpId="1" nodeType="withEffect">
                                  <p:stCondLst>
                                    <p:cond delay="0"/>
                                  </p:stCondLst>
                                  <p:childTnLst>
                                    <p:set>
                                      <p:cBhvr>
                                        <p:cTn id="393" dur="1" fill="hold">
                                          <p:stCondLst>
                                            <p:cond delay="0"/>
                                          </p:stCondLst>
                                        </p:cTn>
                                        <p:tgtEl>
                                          <p:spTgt spid="84"/>
                                        </p:tgtEl>
                                        <p:attrNameLst>
                                          <p:attrName>style.visibility</p:attrName>
                                        </p:attrNameLst>
                                      </p:cBhvr>
                                      <p:to>
                                        <p:strVal val="hidden"/>
                                      </p:to>
                                    </p:set>
                                  </p:childTnLst>
                                </p:cTn>
                              </p:par>
                              <p:par>
                                <p:cTn id="394" presetID="1" presetClass="exit" presetSubtype="0" fill="hold" grpId="1" nodeType="withEffect">
                                  <p:stCondLst>
                                    <p:cond delay="0"/>
                                  </p:stCondLst>
                                  <p:childTnLst>
                                    <p:set>
                                      <p:cBhvr>
                                        <p:cTn id="395" dur="1" fill="hold">
                                          <p:stCondLst>
                                            <p:cond delay="0"/>
                                          </p:stCondLst>
                                        </p:cTn>
                                        <p:tgtEl>
                                          <p:spTgt spid="85"/>
                                        </p:tgtEl>
                                        <p:attrNameLst>
                                          <p:attrName>style.visibility</p:attrName>
                                        </p:attrNameLst>
                                      </p:cBhvr>
                                      <p:to>
                                        <p:strVal val="hidden"/>
                                      </p:to>
                                    </p:set>
                                  </p:childTnLst>
                                </p:cTn>
                              </p:par>
                              <p:par>
                                <p:cTn id="396" presetID="1" presetClass="exit" presetSubtype="0" fill="hold" grpId="1" nodeType="withEffect">
                                  <p:stCondLst>
                                    <p:cond delay="0"/>
                                  </p:stCondLst>
                                  <p:childTnLst>
                                    <p:set>
                                      <p:cBhvr>
                                        <p:cTn id="397" dur="1" fill="hold">
                                          <p:stCondLst>
                                            <p:cond delay="0"/>
                                          </p:stCondLst>
                                        </p:cTn>
                                        <p:tgtEl>
                                          <p:spTgt spid="86"/>
                                        </p:tgtEl>
                                        <p:attrNameLst>
                                          <p:attrName>style.visibility</p:attrName>
                                        </p:attrNameLst>
                                      </p:cBhvr>
                                      <p:to>
                                        <p:strVal val="hidden"/>
                                      </p:to>
                                    </p:set>
                                  </p:childTnLst>
                                </p:cTn>
                              </p:par>
                              <p:par>
                                <p:cTn id="398" presetID="1" presetClass="exit" presetSubtype="0" fill="hold" grpId="1" nodeType="withEffect">
                                  <p:stCondLst>
                                    <p:cond delay="0"/>
                                  </p:stCondLst>
                                  <p:childTnLst>
                                    <p:set>
                                      <p:cBhvr>
                                        <p:cTn id="399" dur="1" fill="hold">
                                          <p:stCondLst>
                                            <p:cond delay="0"/>
                                          </p:stCondLst>
                                        </p:cTn>
                                        <p:tgtEl>
                                          <p:spTgt spid="87"/>
                                        </p:tgtEl>
                                        <p:attrNameLst>
                                          <p:attrName>style.visibility</p:attrName>
                                        </p:attrNameLst>
                                      </p:cBhvr>
                                      <p:to>
                                        <p:strVal val="hidden"/>
                                      </p:to>
                                    </p:set>
                                  </p:childTnLst>
                                </p:cTn>
                              </p:par>
                              <p:par>
                                <p:cTn id="400" presetID="1" presetClass="exit" presetSubtype="0" fill="hold" grpId="1" nodeType="withEffect">
                                  <p:stCondLst>
                                    <p:cond delay="0"/>
                                  </p:stCondLst>
                                  <p:childTnLst>
                                    <p:set>
                                      <p:cBhvr>
                                        <p:cTn id="401" dur="1" fill="hold">
                                          <p:stCondLst>
                                            <p:cond delay="0"/>
                                          </p:stCondLst>
                                        </p:cTn>
                                        <p:tgtEl>
                                          <p:spTgt spid="88"/>
                                        </p:tgtEl>
                                        <p:attrNameLst>
                                          <p:attrName>style.visibility</p:attrName>
                                        </p:attrNameLst>
                                      </p:cBhvr>
                                      <p:to>
                                        <p:strVal val="hidden"/>
                                      </p:to>
                                    </p:set>
                                  </p:childTnLst>
                                </p:cTn>
                              </p:par>
                              <p:par>
                                <p:cTn id="402" presetID="1" presetClass="exit" presetSubtype="0" fill="hold" grpId="1" nodeType="withEffect">
                                  <p:stCondLst>
                                    <p:cond delay="0"/>
                                  </p:stCondLst>
                                  <p:childTnLst>
                                    <p:set>
                                      <p:cBhvr>
                                        <p:cTn id="403" dur="1" fill="hold">
                                          <p:stCondLst>
                                            <p:cond delay="0"/>
                                          </p:stCondLst>
                                        </p:cTn>
                                        <p:tgtEl>
                                          <p:spTgt spid="89"/>
                                        </p:tgtEl>
                                        <p:attrNameLst>
                                          <p:attrName>style.visibility</p:attrName>
                                        </p:attrNameLst>
                                      </p:cBhvr>
                                      <p:to>
                                        <p:strVal val="hidden"/>
                                      </p:to>
                                    </p:set>
                                  </p:childTnLst>
                                </p:cTn>
                              </p:par>
                              <p:par>
                                <p:cTn id="404" presetID="1" presetClass="exit" presetSubtype="0" fill="hold" grpId="1" nodeType="withEffect">
                                  <p:stCondLst>
                                    <p:cond delay="0"/>
                                  </p:stCondLst>
                                  <p:childTnLst>
                                    <p:set>
                                      <p:cBhvr>
                                        <p:cTn id="405" dur="1" fill="hold">
                                          <p:stCondLst>
                                            <p:cond delay="0"/>
                                          </p:stCondLst>
                                        </p:cTn>
                                        <p:tgtEl>
                                          <p:spTgt spid="90"/>
                                        </p:tgtEl>
                                        <p:attrNameLst>
                                          <p:attrName>style.visibility</p:attrName>
                                        </p:attrNameLst>
                                      </p:cBhvr>
                                      <p:to>
                                        <p:strVal val="hidden"/>
                                      </p:to>
                                    </p:set>
                                  </p:childTnLst>
                                </p:cTn>
                              </p:par>
                              <p:par>
                                <p:cTn id="406" presetID="1" presetClass="exit" presetSubtype="0" fill="hold" grpId="3" nodeType="withEffect">
                                  <p:stCondLst>
                                    <p:cond delay="0"/>
                                  </p:stCondLst>
                                  <p:childTnLst>
                                    <p:set>
                                      <p:cBhvr>
                                        <p:cTn id="407" dur="1" fill="hold">
                                          <p:stCondLst>
                                            <p:cond delay="0"/>
                                          </p:stCondLst>
                                        </p:cTn>
                                        <p:tgtEl>
                                          <p:spTgt spid="97"/>
                                        </p:tgtEl>
                                        <p:attrNameLst>
                                          <p:attrName>style.visibility</p:attrName>
                                        </p:attrNameLst>
                                      </p:cBhvr>
                                      <p:to>
                                        <p:strVal val="hidden"/>
                                      </p:to>
                                    </p:set>
                                  </p:childTnLst>
                                </p:cTn>
                              </p:par>
                              <p:par>
                                <p:cTn id="408" presetID="1" presetClass="exit" presetSubtype="0" fill="hold" grpId="3" nodeType="withEffect">
                                  <p:stCondLst>
                                    <p:cond delay="0"/>
                                  </p:stCondLst>
                                  <p:childTnLst>
                                    <p:set>
                                      <p:cBhvr>
                                        <p:cTn id="409" dur="1" fill="hold">
                                          <p:stCondLst>
                                            <p:cond delay="0"/>
                                          </p:stCondLst>
                                        </p:cTn>
                                        <p:tgtEl>
                                          <p:spTgt spid="100"/>
                                        </p:tgtEl>
                                        <p:attrNameLst>
                                          <p:attrName>style.visibility</p:attrName>
                                        </p:attrNameLst>
                                      </p:cBhvr>
                                      <p:to>
                                        <p:strVal val="hidden"/>
                                      </p:to>
                                    </p:set>
                                  </p:childTnLst>
                                </p:cTn>
                              </p:par>
                              <p:par>
                                <p:cTn id="410" presetID="1" presetClass="exit" presetSubtype="0" fill="hold" grpId="3" nodeType="withEffect">
                                  <p:stCondLst>
                                    <p:cond delay="0"/>
                                  </p:stCondLst>
                                  <p:childTnLst>
                                    <p:set>
                                      <p:cBhvr>
                                        <p:cTn id="411" dur="1" fill="hold">
                                          <p:stCondLst>
                                            <p:cond delay="0"/>
                                          </p:stCondLst>
                                        </p:cTn>
                                        <p:tgtEl>
                                          <p:spTgt spid="101"/>
                                        </p:tgtEl>
                                        <p:attrNameLst>
                                          <p:attrName>style.visibility</p:attrName>
                                        </p:attrNameLst>
                                      </p:cBhvr>
                                      <p:to>
                                        <p:strVal val="hidden"/>
                                      </p:to>
                                    </p:set>
                                  </p:childTnLst>
                                </p:cTn>
                              </p:par>
                              <p:par>
                                <p:cTn id="412" presetID="1" presetClass="exit" presetSubtype="0" fill="hold" grpId="3" nodeType="withEffect">
                                  <p:stCondLst>
                                    <p:cond delay="0"/>
                                  </p:stCondLst>
                                  <p:childTnLst>
                                    <p:set>
                                      <p:cBhvr>
                                        <p:cTn id="413" dur="1" fill="hold">
                                          <p:stCondLst>
                                            <p:cond delay="0"/>
                                          </p:stCondLst>
                                        </p:cTn>
                                        <p:tgtEl>
                                          <p:spTgt spid="107"/>
                                        </p:tgtEl>
                                        <p:attrNameLst>
                                          <p:attrName>style.visibility</p:attrName>
                                        </p:attrNameLst>
                                      </p:cBhvr>
                                      <p:to>
                                        <p:strVal val="hidden"/>
                                      </p:to>
                                    </p:set>
                                  </p:childTnLst>
                                </p:cTn>
                              </p:par>
                              <p:par>
                                <p:cTn id="414" presetID="1" presetClass="exit" presetSubtype="0" fill="hold" grpId="3" nodeType="withEffect">
                                  <p:stCondLst>
                                    <p:cond delay="0"/>
                                  </p:stCondLst>
                                  <p:childTnLst>
                                    <p:set>
                                      <p:cBhvr>
                                        <p:cTn id="415" dur="1" fill="hold">
                                          <p:stCondLst>
                                            <p:cond delay="0"/>
                                          </p:stCondLst>
                                        </p:cTn>
                                        <p:tgtEl>
                                          <p:spTgt spid="108"/>
                                        </p:tgtEl>
                                        <p:attrNameLst>
                                          <p:attrName>style.visibility</p:attrName>
                                        </p:attrNameLst>
                                      </p:cBhvr>
                                      <p:to>
                                        <p:strVal val="hidden"/>
                                      </p:to>
                                    </p:set>
                                  </p:childTnLst>
                                </p:cTn>
                              </p:par>
                              <p:par>
                                <p:cTn id="416" presetID="1" presetClass="exit" presetSubtype="0" fill="hold" grpId="3" nodeType="withEffect">
                                  <p:stCondLst>
                                    <p:cond delay="0"/>
                                  </p:stCondLst>
                                  <p:childTnLst>
                                    <p:set>
                                      <p:cBhvr>
                                        <p:cTn id="417" dur="1" fill="hold">
                                          <p:stCondLst>
                                            <p:cond delay="0"/>
                                          </p:stCondLst>
                                        </p:cTn>
                                        <p:tgtEl>
                                          <p:spTgt spid="110"/>
                                        </p:tgtEl>
                                        <p:attrNameLst>
                                          <p:attrName>style.visibility</p:attrName>
                                        </p:attrNameLst>
                                      </p:cBhvr>
                                      <p:to>
                                        <p:strVal val="hidden"/>
                                      </p:to>
                                    </p:set>
                                  </p:childTnLst>
                                </p:cTn>
                              </p:par>
                              <p:par>
                                <p:cTn id="418" presetID="1" presetClass="exit" presetSubtype="0" fill="hold" grpId="3" nodeType="withEffect">
                                  <p:stCondLst>
                                    <p:cond delay="0"/>
                                  </p:stCondLst>
                                  <p:childTnLst>
                                    <p:set>
                                      <p:cBhvr>
                                        <p:cTn id="419" dur="1" fill="hold">
                                          <p:stCondLst>
                                            <p:cond delay="0"/>
                                          </p:stCondLst>
                                        </p:cTn>
                                        <p:tgtEl>
                                          <p:spTgt spid="111"/>
                                        </p:tgtEl>
                                        <p:attrNameLst>
                                          <p:attrName>style.visibility</p:attrName>
                                        </p:attrNameLst>
                                      </p:cBhvr>
                                      <p:to>
                                        <p:strVal val="hidden"/>
                                      </p:to>
                                    </p:set>
                                  </p:childTnLst>
                                </p:cTn>
                              </p:par>
                              <p:par>
                                <p:cTn id="420" presetID="1" presetClass="exit" presetSubtype="0" fill="hold" grpId="3" nodeType="withEffect">
                                  <p:stCondLst>
                                    <p:cond delay="0"/>
                                  </p:stCondLst>
                                  <p:childTnLst>
                                    <p:set>
                                      <p:cBhvr>
                                        <p:cTn id="421" dur="1" fill="hold">
                                          <p:stCondLst>
                                            <p:cond delay="0"/>
                                          </p:stCondLst>
                                        </p:cTn>
                                        <p:tgtEl>
                                          <p:spTgt spid="112"/>
                                        </p:tgtEl>
                                        <p:attrNameLst>
                                          <p:attrName>style.visibility</p:attrName>
                                        </p:attrNameLst>
                                      </p:cBhvr>
                                      <p:to>
                                        <p:strVal val="hidden"/>
                                      </p:to>
                                    </p:set>
                                  </p:childTnLst>
                                </p:cTn>
                              </p:par>
                              <p:par>
                                <p:cTn id="422" presetID="1" presetClass="exit" presetSubtype="0" fill="hold" grpId="3" nodeType="withEffect">
                                  <p:stCondLst>
                                    <p:cond delay="0"/>
                                  </p:stCondLst>
                                  <p:childTnLst>
                                    <p:set>
                                      <p:cBhvr>
                                        <p:cTn id="423" dur="1" fill="hold">
                                          <p:stCondLst>
                                            <p:cond delay="0"/>
                                          </p:stCondLst>
                                        </p:cTn>
                                        <p:tgtEl>
                                          <p:spTgt spid="113"/>
                                        </p:tgtEl>
                                        <p:attrNameLst>
                                          <p:attrName>style.visibility</p:attrName>
                                        </p:attrNameLst>
                                      </p:cBhvr>
                                      <p:to>
                                        <p:strVal val="hidden"/>
                                      </p:to>
                                    </p:set>
                                  </p:childTnLst>
                                </p:cTn>
                              </p:par>
                              <p:par>
                                <p:cTn id="424" presetID="1" presetClass="exit" presetSubtype="0" fill="hold" grpId="3" nodeType="withEffect">
                                  <p:stCondLst>
                                    <p:cond delay="0"/>
                                  </p:stCondLst>
                                  <p:childTnLst>
                                    <p:set>
                                      <p:cBhvr>
                                        <p:cTn id="425" dur="1" fill="hold">
                                          <p:stCondLst>
                                            <p:cond delay="0"/>
                                          </p:stCondLst>
                                        </p:cTn>
                                        <p:tgtEl>
                                          <p:spTgt spid="117"/>
                                        </p:tgtEl>
                                        <p:attrNameLst>
                                          <p:attrName>style.visibility</p:attrName>
                                        </p:attrNameLst>
                                      </p:cBhvr>
                                      <p:to>
                                        <p:strVal val="hidden"/>
                                      </p:to>
                                    </p:set>
                                  </p:childTnLst>
                                </p:cTn>
                              </p:par>
                              <p:par>
                                <p:cTn id="426" presetID="1" presetClass="exit" presetSubtype="0" fill="hold" grpId="3" nodeType="withEffect">
                                  <p:stCondLst>
                                    <p:cond delay="0"/>
                                  </p:stCondLst>
                                  <p:childTnLst>
                                    <p:set>
                                      <p:cBhvr>
                                        <p:cTn id="427" dur="1" fill="hold">
                                          <p:stCondLst>
                                            <p:cond delay="0"/>
                                          </p:stCondLst>
                                        </p:cTn>
                                        <p:tgtEl>
                                          <p:spTgt spid="118"/>
                                        </p:tgtEl>
                                        <p:attrNameLst>
                                          <p:attrName>style.visibility</p:attrName>
                                        </p:attrNameLst>
                                      </p:cBhvr>
                                      <p:to>
                                        <p:strVal val="hidden"/>
                                      </p:to>
                                    </p:set>
                                  </p:childTnLst>
                                </p:cTn>
                              </p:par>
                              <p:par>
                                <p:cTn id="428" presetID="1" presetClass="exit" presetSubtype="0" fill="hold" grpId="3" nodeType="withEffect">
                                  <p:stCondLst>
                                    <p:cond delay="0"/>
                                  </p:stCondLst>
                                  <p:childTnLst>
                                    <p:set>
                                      <p:cBhvr>
                                        <p:cTn id="429" dur="1" fill="hold">
                                          <p:stCondLst>
                                            <p:cond delay="0"/>
                                          </p:stCondLst>
                                        </p:cTn>
                                        <p:tgtEl>
                                          <p:spTgt spid="121"/>
                                        </p:tgtEl>
                                        <p:attrNameLst>
                                          <p:attrName>style.visibility</p:attrName>
                                        </p:attrNameLst>
                                      </p:cBhvr>
                                      <p:to>
                                        <p:strVal val="hidden"/>
                                      </p:to>
                                    </p:set>
                                  </p:childTnLst>
                                </p:cTn>
                              </p:par>
                              <p:par>
                                <p:cTn id="430" presetID="1" presetClass="exit" presetSubtype="0" fill="hold" grpId="3" nodeType="withEffect">
                                  <p:stCondLst>
                                    <p:cond delay="0"/>
                                  </p:stCondLst>
                                  <p:childTnLst>
                                    <p:set>
                                      <p:cBhvr>
                                        <p:cTn id="431" dur="1" fill="hold">
                                          <p:stCondLst>
                                            <p:cond delay="0"/>
                                          </p:stCondLst>
                                        </p:cTn>
                                        <p:tgtEl>
                                          <p:spTgt spid="122"/>
                                        </p:tgtEl>
                                        <p:attrNameLst>
                                          <p:attrName>style.visibility</p:attrName>
                                        </p:attrNameLst>
                                      </p:cBhvr>
                                      <p:to>
                                        <p:strVal val="hidden"/>
                                      </p:to>
                                    </p:set>
                                  </p:childTnLst>
                                </p:cTn>
                              </p:par>
                              <p:par>
                                <p:cTn id="432" presetID="1" presetClass="exit" presetSubtype="0" fill="hold" grpId="1" nodeType="withEffect">
                                  <p:stCondLst>
                                    <p:cond delay="0"/>
                                  </p:stCondLst>
                                  <p:childTnLst>
                                    <p:set>
                                      <p:cBhvr>
                                        <p:cTn id="433" dur="1" fill="hold">
                                          <p:stCondLst>
                                            <p:cond delay="0"/>
                                          </p:stCondLst>
                                        </p:cTn>
                                        <p:tgtEl>
                                          <p:spTgt spid="67"/>
                                        </p:tgtEl>
                                        <p:attrNameLst>
                                          <p:attrName>style.visibility</p:attrName>
                                        </p:attrNameLst>
                                      </p:cBhvr>
                                      <p:to>
                                        <p:strVal val="hidden"/>
                                      </p:to>
                                    </p:set>
                                  </p:childTnLst>
                                </p:cTn>
                              </p:par>
                            </p:childTnLst>
                          </p:cTn>
                        </p:par>
                      </p:childTnLst>
                    </p:cTn>
                  </p:par>
                  <p:par>
                    <p:cTn id="434" fill="hold">
                      <p:stCondLst>
                        <p:cond delay="indefinite"/>
                      </p:stCondLst>
                      <p:childTnLst>
                        <p:par>
                          <p:cTn id="435" fill="hold">
                            <p:stCondLst>
                              <p:cond delay="0"/>
                            </p:stCondLst>
                            <p:childTnLst>
                              <p:par>
                                <p:cTn id="436" presetID="22" presetClass="exit" presetSubtype="4" fill="hold" grpId="1" nodeType="clickEffect">
                                  <p:stCondLst>
                                    <p:cond delay="0"/>
                                  </p:stCondLst>
                                  <p:childTnLst>
                                    <p:animEffect transition="out" filter="wipe(down)">
                                      <p:cBhvr>
                                        <p:cTn id="437" dur="500"/>
                                        <p:tgtEl>
                                          <p:spTgt spid="176"/>
                                        </p:tgtEl>
                                      </p:cBhvr>
                                    </p:animEffect>
                                    <p:set>
                                      <p:cBhvr>
                                        <p:cTn id="438" dur="1" fill="hold">
                                          <p:stCondLst>
                                            <p:cond delay="499"/>
                                          </p:stCondLst>
                                        </p:cTn>
                                        <p:tgtEl>
                                          <p:spTgt spid="176"/>
                                        </p:tgtEl>
                                        <p:attrNameLst>
                                          <p:attrName>style.visibility</p:attrName>
                                        </p:attrNameLst>
                                      </p:cBhvr>
                                      <p:to>
                                        <p:strVal val="hidden"/>
                                      </p:to>
                                    </p:set>
                                  </p:childTnLst>
                                </p:cTn>
                              </p:par>
                              <p:par>
                                <p:cTn id="439" presetID="10" presetClass="exit" presetSubtype="0" fill="hold" grpId="1" nodeType="withEffect">
                                  <p:stCondLst>
                                    <p:cond delay="0"/>
                                  </p:stCondLst>
                                  <p:childTnLst>
                                    <p:animEffect transition="out" filter="fade">
                                      <p:cBhvr>
                                        <p:cTn id="440" dur="500"/>
                                        <p:tgtEl>
                                          <p:spTgt spid="177"/>
                                        </p:tgtEl>
                                      </p:cBhvr>
                                    </p:animEffect>
                                    <p:set>
                                      <p:cBhvr>
                                        <p:cTn id="441" dur="1" fill="hold">
                                          <p:stCondLst>
                                            <p:cond delay="499"/>
                                          </p:stCondLst>
                                        </p:cTn>
                                        <p:tgtEl>
                                          <p:spTgt spid="177"/>
                                        </p:tgtEl>
                                        <p:attrNameLst>
                                          <p:attrName>style.visibility</p:attrName>
                                        </p:attrNameLst>
                                      </p:cBhvr>
                                      <p:to>
                                        <p:strVal val="hidden"/>
                                      </p:to>
                                    </p:set>
                                  </p:childTnLst>
                                </p:cTn>
                              </p:par>
                            </p:childTnLst>
                          </p:cTn>
                        </p:par>
                      </p:childTnLst>
                    </p:cTn>
                  </p:par>
                  <p:par>
                    <p:cTn id="442" fill="hold">
                      <p:stCondLst>
                        <p:cond delay="indefinite"/>
                      </p:stCondLst>
                      <p:childTnLst>
                        <p:par>
                          <p:cTn id="443" fill="hold">
                            <p:stCondLst>
                              <p:cond delay="0"/>
                            </p:stCondLst>
                            <p:childTnLst>
                              <p:par>
                                <p:cTn id="444" presetID="22" presetClass="entr" presetSubtype="8" fill="hold" grpId="0" nodeType="clickEffect">
                                  <p:stCondLst>
                                    <p:cond delay="0"/>
                                  </p:stCondLst>
                                  <p:childTnLst>
                                    <p:set>
                                      <p:cBhvr>
                                        <p:cTn id="445" dur="1" fill="hold">
                                          <p:stCondLst>
                                            <p:cond delay="0"/>
                                          </p:stCondLst>
                                        </p:cTn>
                                        <p:tgtEl>
                                          <p:spTgt spid="178"/>
                                        </p:tgtEl>
                                        <p:attrNameLst>
                                          <p:attrName>style.visibility</p:attrName>
                                        </p:attrNameLst>
                                      </p:cBhvr>
                                      <p:to>
                                        <p:strVal val="visible"/>
                                      </p:to>
                                    </p:set>
                                    <p:animEffect transition="in" filter="wipe(left)">
                                      <p:cBhvr>
                                        <p:cTn id="446" dur="250"/>
                                        <p:tgtEl>
                                          <p:spTgt spid="178"/>
                                        </p:tgtEl>
                                      </p:cBhvr>
                                    </p:animEffect>
                                  </p:childTnLst>
                                </p:cTn>
                              </p:par>
                            </p:childTnLst>
                          </p:cTn>
                        </p:par>
                      </p:childTnLst>
                    </p:cTn>
                  </p:par>
                  <p:par>
                    <p:cTn id="447" fill="hold">
                      <p:stCondLst>
                        <p:cond delay="indefinite"/>
                      </p:stCondLst>
                      <p:childTnLst>
                        <p:par>
                          <p:cTn id="448" fill="hold">
                            <p:stCondLst>
                              <p:cond delay="0"/>
                            </p:stCondLst>
                            <p:childTnLst>
                              <p:par>
                                <p:cTn id="449" presetID="22" presetClass="entr" presetSubtype="8" fill="hold" grpId="0" nodeType="clickEffect">
                                  <p:stCondLst>
                                    <p:cond delay="0"/>
                                  </p:stCondLst>
                                  <p:childTnLst>
                                    <p:set>
                                      <p:cBhvr>
                                        <p:cTn id="450" dur="1" fill="hold">
                                          <p:stCondLst>
                                            <p:cond delay="0"/>
                                          </p:stCondLst>
                                        </p:cTn>
                                        <p:tgtEl>
                                          <p:spTgt spid="179"/>
                                        </p:tgtEl>
                                        <p:attrNameLst>
                                          <p:attrName>style.visibility</p:attrName>
                                        </p:attrNameLst>
                                      </p:cBhvr>
                                      <p:to>
                                        <p:strVal val="visible"/>
                                      </p:to>
                                    </p:set>
                                    <p:animEffect transition="in" filter="wipe(left)">
                                      <p:cBhvr>
                                        <p:cTn id="451" dur="250"/>
                                        <p:tgtEl>
                                          <p:spTgt spid="179"/>
                                        </p:tgtEl>
                                      </p:cBhvr>
                                    </p:animEffect>
                                  </p:childTnLst>
                                </p:cTn>
                              </p:par>
                            </p:childTnLst>
                          </p:cTn>
                        </p:par>
                      </p:childTnLst>
                    </p:cTn>
                  </p:par>
                  <p:par>
                    <p:cTn id="452" fill="hold">
                      <p:stCondLst>
                        <p:cond delay="indefinite"/>
                      </p:stCondLst>
                      <p:childTnLst>
                        <p:par>
                          <p:cTn id="453" fill="hold">
                            <p:stCondLst>
                              <p:cond delay="0"/>
                            </p:stCondLst>
                            <p:childTnLst>
                              <p:par>
                                <p:cTn id="454" presetID="22" presetClass="exit" presetSubtype="4" fill="hold" nodeType="clickEffect">
                                  <p:stCondLst>
                                    <p:cond delay="0"/>
                                  </p:stCondLst>
                                  <p:childTnLst>
                                    <p:animEffect transition="out" filter="wipe(down)">
                                      <p:cBhvr>
                                        <p:cTn id="455" dur="500"/>
                                        <p:tgtEl>
                                          <p:spTgt spid="129"/>
                                        </p:tgtEl>
                                      </p:cBhvr>
                                    </p:animEffect>
                                    <p:set>
                                      <p:cBhvr>
                                        <p:cTn id="456" dur="1" fill="hold">
                                          <p:stCondLst>
                                            <p:cond delay="499"/>
                                          </p:stCondLst>
                                        </p:cTn>
                                        <p:tgtEl>
                                          <p:spTgt spid="129"/>
                                        </p:tgtEl>
                                        <p:attrNameLst>
                                          <p:attrName>style.visibility</p:attrName>
                                        </p:attrNameLst>
                                      </p:cBhvr>
                                      <p:to>
                                        <p:strVal val="hidden"/>
                                      </p:to>
                                    </p:set>
                                  </p:childTnLst>
                                </p:cTn>
                              </p:par>
                              <p:par>
                                <p:cTn id="457" presetID="22" presetClass="entr" presetSubtype="4" fill="hold" nodeType="withEffect">
                                  <p:stCondLst>
                                    <p:cond delay="0"/>
                                  </p:stCondLst>
                                  <p:childTnLst>
                                    <p:set>
                                      <p:cBhvr>
                                        <p:cTn id="458" dur="1" fill="hold">
                                          <p:stCondLst>
                                            <p:cond delay="0"/>
                                          </p:stCondLst>
                                        </p:cTn>
                                        <p:tgtEl>
                                          <p:spTgt spid="149"/>
                                        </p:tgtEl>
                                        <p:attrNameLst>
                                          <p:attrName>style.visibility</p:attrName>
                                        </p:attrNameLst>
                                      </p:cBhvr>
                                      <p:to>
                                        <p:strVal val="visible"/>
                                      </p:to>
                                    </p:set>
                                    <p:animEffect transition="in" filter="wipe(down)">
                                      <p:cBhvr>
                                        <p:cTn id="459" dur="500"/>
                                        <p:tgtEl>
                                          <p:spTgt spid="149"/>
                                        </p:tgtEl>
                                      </p:cBhvr>
                                    </p:animEffect>
                                  </p:childTnLst>
                                </p:cTn>
                              </p:par>
                            </p:childTnLst>
                          </p:cTn>
                        </p:par>
                      </p:childTnLst>
                    </p:cTn>
                  </p:par>
                  <p:par>
                    <p:cTn id="460" fill="hold">
                      <p:stCondLst>
                        <p:cond delay="indefinite"/>
                      </p:stCondLst>
                      <p:childTnLst>
                        <p:par>
                          <p:cTn id="461" fill="hold">
                            <p:stCondLst>
                              <p:cond delay="0"/>
                            </p:stCondLst>
                            <p:childTnLst>
                              <p:par>
                                <p:cTn id="462" presetID="16" presetClass="exit" presetSubtype="21" fill="hold" grpId="1" nodeType="clickEffect">
                                  <p:stCondLst>
                                    <p:cond delay="0"/>
                                  </p:stCondLst>
                                  <p:childTnLst>
                                    <p:animEffect transition="out" filter="barn(inVertical)">
                                      <p:cBhvr>
                                        <p:cTn id="463" dur="500"/>
                                        <p:tgtEl>
                                          <p:spTgt spid="64"/>
                                        </p:tgtEl>
                                      </p:cBhvr>
                                    </p:animEffect>
                                    <p:set>
                                      <p:cBhvr>
                                        <p:cTn id="464" dur="1" fill="hold">
                                          <p:stCondLst>
                                            <p:cond delay="499"/>
                                          </p:stCondLst>
                                        </p:cTn>
                                        <p:tgtEl>
                                          <p:spTgt spid="64"/>
                                        </p:tgtEl>
                                        <p:attrNameLst>
                                          <p:attrName>style.visibility</p:attrName>
                                        </p:attrNameLst>
                                      </p:cBhvr>
                                      <p:to>
                                        <p:strVal val="hidden"/>
                                      </p:to>
                                    </p:set>
                                  </p:childTnLst>
                                </p:cTn>
                              </p:par>
                              <p:par>
                                <p:cTn id="465" presetID="16" presetClass="exit" presetSubtype="21" fill="hold" grpId="1" nodeType="withEffect">
                                  <p:stCondLst>
                                    <p:cond delay="0"/>
                                  </p:stCondLst>
                                  <p:childTnLst>
                                    <p:animEffect transition="out" filter="barn(inVertical)">
                                      <p:cBhvr>
                                        <p:cTn id="466" dur="500"/>
                                        <p:tgtEl>
                                          <p:spTgt spid="128"/>
                                        </p:tgtEl>
                                      </p:cBhvr>
                                    </p:animEffect>
                                    <p:set>
                                      <p:cBhvr>
                                        <p:cTn id="467" dur="1" fill="hold">
                                          <p:stCondLst>
                                            <p:cond delay="499"/>
                                          </p:stCondLst>
                                        </p:cTn>
                                        <p:tgtEl>
                                          <p:spTgt spid="128"/>
                                        </p:tgtEl>
                                        <p:attrNameLst>
                                          <p:attrName>style.visibility</p:attrName>
                                        </p:attrNameLst>
                                      </p:cBhvr>
                                      <p:to>
                                        <p:strVal val="hidden"/>
                                      </p:to>
                                    </p:set>
                                  </p:childTnLst>
                                </p:cTn>
                              </p:par>
                              <p:par>
                                <p:cTn id="468" presetID="16" presetClass="exit" presetSubtype="21" fill="hold" nodeType="withEffect">
                                  <p:stCondLst>
                                    <p:cond delay="0"/>
                                  </p:stCondLst>
                                  <p:childTnLst>
                                    <p:animEffect transition="out" filter="barn(inVertical)">
                                      <p:cBhvr>
                                        <p:cTn id="469" dur="500"/>
                                        <p:tgtEl>
                                          <p:spTgt spid="149"/>
                                        </p:tgtEl>
                                      </p:cBhvr>
                                    </p:animEffect>
                                    <p:set>
                                      <p:cBhvr>
                                        <p:cTn id="470" dur="1" fill="hold">
                                          <p:stCondLst>
                                            <p:cond delay="499"/>
                                          </p:stCondLst>
                                        </p:cTn>
                                        <p:tgtEl>
                                          <p:spTgt spid="149"/>
                                        </p:tgtEl>
                                        <p:attrNameLst>
                                          <p:attrName>style.visibility</p:attrName>
                                        </p:attrNameLst>
                                      </p:cBhvr>
                                      <p:to>
                                        <p:strVal val="hidden"/>
                                      </p:to>
                                    </p:set>
                                  </p:childTnLst>
                                </p:cTn>
                              </p:par>
                            </p:childTnLst>
                          </p:cTn>
                        </p:par>
                        <p:par>
                          <p:cTn id="471" fill="hold">
                            <p:stCondLst>
                              <p:cond delay="500"/>
                            </p:stCondLst>
                            <p:childTnLst>
                              <p:par>
                                <p:cTn id="472" presetID="22" presetClass="exit" presetSubtype="2" fill="hold" grpId="1" nodeType="afterEffect">
                                  <p:stCondLst>
                                    <p:cond delay="0"/>
                                  </p:stCondLst>
                                  <p:childTnLst>
                                    <p:animEffect transition="out" filter="wipe(right)">
                                      <p:cBhvr>
                                        <p:cTn id="473" dur="500"/>
                                        <p:tgtEl>
                                          <p:spTgt spid="6"/>
                                        </p:tgtEl>
                                      </p:cBhvr>
                                    </p:animEffect>
                                    <p:set>
                                      <p:cBhvr>
                                        <p:cTn id="474" dur="1" fill="hold">
                                          <p:stCondLst>
                                            <p:cond delay="499"/>
                                          </p:stCondLst>
                                        </p:cTn>
                                        <p:tgtEl>
                                          <p:spTgt spid="6"/>
                                        </p:tgtEl>
                                        <p:attrNameLst>
                                          <p:attrName>style.visibility</p:attrName>
                                        </p:attrNameLst>
                                      </p:cBhvr>
                                      <p:to>
                                        <p:strVal val="hidden"/>
                                      </p:to>
                                    </p:set>
                                  </p:childTnLst>
                                </p:cTn>
                              </p:par>
                            </p:childTnLst>
                          </p:cTn>
                        </p:par>
                        <p:par>
                          <p:cTn id="475" fill="hold">
                            <p:stCondLst>
                              <p:cond delay="1000"/>
                            </p:stCondLst>
                            <p:childTnLst>
                              <p:par>
                                <p:cTn id="476" presetID="16" presetClass="exit" presetSubtype="21" fill="hold" grpId="1" nodeType="afterEffect">
                                  <p:stCondLst>
                                    <p:cond delay="0"/>
                                  </p:stCondLst>
                                  <p:childTnLst>
                                    <p:animEffect transition="out" filter="barn(inVertical)">
                                      <p:cBhvr>
                                        <p:cTn id="477" dur="500"/>
                                        <p:tgtEl>
                                          <p:spTgt spid="4"/>
                                        </p:tgtEl>
                                      </p:cBhvr>
                                    </p:animEffect>
                                    <p:set>
                                      <p:cBhvr>
                                        <p:cTn id="478" dur="1" fill="hold">
                                          <p:stCondLst>
                                            <p:cond delay="499"/>
                                          </p:stCondLst>
                                        </p:cTn>
                                        <p:tgtEl>
                                          <p:spTgt spid="4"/>
                                        </p:tgtEl>
                                        <p:attrNameLst>
                                          <p:attrName>style.visibility</p:attrName>
                                        </p:attrNameLst>
                                      </p:cBhvr>
                                      <p:to>
                                        <p:strVal val="hidden"/>
                                      </p:to>
                                    </p:set>
                                  </p:childTnLst>
                                </p:cTn>
                              </p:par>
                            </p:childTnLst>
                          </p:cTn>
                        </p:par>
                      </p:childTnLst>
                    </p:cTn>
                  </p:par>
                  <p:par>
                    <p:cTn id="479" fill="hold">
                      <p:stCondLst>
                        <p:cond delay="indefinite"/>
                      </p:stCondLst>
                      <p:childTnLst>
                        <p:par>
                          <p:cTn id="480" fill="hold">
                            <p:stCondLst>
                              <p:cond delay="0"/>
                            </p:stCondLst>
                            <p:childTnLst>
                              <p:par>
                                <p:cTn id="481" presetID="22" presetClass="exit" presetSubtype="4" fill="hold" grpId="1" nodeType="clickEffect">
                                  <p:stCondLst>
                                    <p:cond delay="0"/>
                                  </p:stCondLst>
                                  <p:childTnLst>
                                    <p:animEffect transition="out" filter="wipe(down)">
                                      <p:cBhvr>
                                        <p:cTn id="482" dur="500"/>
                                        <p:tgtEl>
                                          <p:spTgt spid="178"/>
                                        </p:tgtEl>
                                      </p:cBhvr>
                                    </p:animEffect>
                                    <p:set>
                                      <p:cBhvr>
                                        <p:cTn id="483" dur="1" fill="hold">
                                          <p:stCondLst>
                                            <p:cond delay="499"/>
                                          </p:stCondLst>
                                        </p:cTn>
                                        <p:tgtEl>
                                          <p:spTgt spid="178"/>
                                        </p:tgtEl>
                                        <p:attrNameLst>
                                          <p:attrName>style.visibility</p:attrName>
                                        </p:attrNameLst>
                                      </p:cBhvr>
                                      <p:to>
                                        <p:strVal val="hidden"/>
                                      </p:to>
                                    </p:set>
                                  </p:childTnLst>
                                </p:cTn>
                              </p:par>
                              <p:par>
                                <p:cTn id="484" presetID="22" presetClass="exit" presetSubtype="4" fill="hold" grpId="1" nodeType="withEffect">
                                  <p:stCondLst>
                                    <p:cond delay="0"/>
                                  </p:stCondLst>
                                  <p:childTnLst>
                                    <p:animEffect transition="out" filter="wipe(down)">
                                      <p:cBhvr>
                                        <p:cTn id="485" dur="500"/>
                                        <p:tgtEl>
                                          <p:spTgt spid="179"/>
                                        </p:tgtEl>
                                      </p:cBhvr>
                                    </p:animEffect>
                                    <p:set>
                                      <p:cBhvr>
                                        <p:cTn id="486" dur="1" fill="hold">
                                          <p:stCondLst>
                                            <p:cond delay="499"/>
                                          </p:stCondLst>
                                        </p:cTn>
                                        <p:tgtEl>
                                          <p:spTgt spid="179"/>
                                        </p:tgtEl>
                                        <p:attrNameLst>
                                          <p:attrName>style.visibility</p:attrName>
                                        </p:attrNameLst>
                                      </p:cBhvr>
                                      <p:to>
                                        <p:strVal val="hidden"/>
                                      </p:to>
                                    </p:set>
                                  </p:childTnLst>
                                </p:cTn>
                              </p:par>
                            </p:childTnLst>
                          </p:cTn>
                        </p:par>
                      </p:childTnLst>
                    </p:cTn>
                  </p:par>
                  <p:par>
                    <p:cTn id="487" fill="hold">
                      <p:stCondLst>
                        <p:cond delay="indefinite"/>
                      </p:stCondLst>
                      <p:childTnLst>
                        <p:par>
                          <p:cTn id="488" fill="hold">
                            <p:stCondLst>
                              <p:cond delay="0"/>
                            </p:stCondLst>
                            <p:childTnLst>
                              <p:par>
                                <p:cTn id="489" presetID="1" presetClass="entr" presetSubtype="0" fill="hold" nodeType="clickEffect">
                                  <p:stCondLst>
                                    <p:cond delay="0"/>
                                  </p:stCondLst>
                                  <p:childTnLst>
                                    <p:set>
                                      <p:cBhvr>
                                        <p:cTn id="490" dur="1" fill="hold">
                                          <p:stCondLst>
                                            <p:cond delay="0"/>
                                          </p:stCondLst>
                                        </p:cTn>
                                        <p:tgtEl>
                                          <p:spTgt spid="3095"/>
                                        </p:tgtEl>
                                        <p:attrNameLst>
                                          <p:attrName>style.visibility</p:attrName>
                                        </p:attrNameLst>
                                      </p:cBhvr>
                                      <p:to>
                                        <p:strVal val="visible"/>
                                      </p:to>
                                    </p:set>
                                  </p:childTnLst>
                                </p:cTn>
                              </p:par>
                            </p:childTnLst>
                          </p:cTn>
                        </p:par>
                        <p:par>
                          <p:cTn id="491" fill="hold">
                            <p:stCondLst>
                              <p:cond delay="0"/>
                            </p:stCondLst>
                            <p:childTnLst>
                              <p:par>
                                <p:cTn id="492" presetID="1" presetClass="entr" presetSubtype="0" fill="hold" nodeType="afterEffect">
                                  <p:stCondLst>
                                    <p:cond delay="300"/>
                                  </p:stCondLst>
                                  <p:childTnLst>
                                    <p:set>
                                      <p:cBhvr>
                                        <p:cTn id="493" dur="1" fill="hold">
                                          <p:stCondLst>
                                            <p:cond delay="0"/>
                                          </p:stCondLst>
                                        </p:cTn>
                                        <p:tgtEl>
                                          <p:spTgt spid="3096"/>
                                        </p:tgtEl>
                                        <p:attrNameLst>
                                          <p:attrName>style.visibility</p:attrName>
                                        </p:attrNameLst>
                                      </p:cBhvr>
                                      <p:to>
                                        <p:strVal val="visible"/>
                                      </p:to>
                                    </p:set>
                                  </p:childTnLst>
                                </p:cTn>
                              </p:par>
                            </p:childTnLst>
                          </p:cTn>
                        </p:par>
                        <p:par>
                          <p:cTn id="494" fill="hold">
                            <p:stCondLst>
                              <p:cond delay="300"/>
                            </p:stCondLst>
                            <p:childTnLst>
                              <p:par>
                                <p:cTn id="495" presetID="1" presetClass="entr" presetSubtype="0" fill="hold" nodeType="afterEffect">
                                  <p:stCondLst>
                                    <p:cond delay="300"/>
                                  </p:stCondLst>
                                  <p:childTnLst>
                                    <p:set>
                                      <p:cBhvr>
                                        <p:cTn id="496" dur="1" fill="hold">
                                          <p:stCondLst>
                                            <p:cond delay="0"/>
                                          </p:stCondLst>
                                        </p:cTn>
                                        <p:tgtEl>
                                          <p:spTgt spid="3097"/>
                                        </p:tgtEl>
                                        <p:attrNameLst>
                                          <p:attrName>style.visibility</p:attrName>
                                        </p:attrNameLst>
                                      </p:cBhvr>
                                      <p:to>
                                        <p:strVal val="visible"/>
                                      </p:to>
                                    </p:set>
                                  </p:childTnLst>
                                </p:cTn>
                              </p:par>
                            </p:childTnLst>
                          </p:cTn>
                        </p:par>
                        <p:par>
                          <p:cTn id="497" fill="hold">
                            <p:stCondLst>
                              <p:cond delay="600"/>
                            </p:stCondLst>
                            <p:childTnLst>
                              <p:par>
                                <p:cTn id="498" presetID="1" presetClass="entr" presetSubtype="0" fill="hold" nodeType="afterEffect">
                                  <p:stCondLst>
                                    <p:cond delay="300"/>
                                  </p:stCondLst>
                                  <p:childTnLst>
                                    <p:set>
                                      <p:cBhvr>
                                        <p:cTn id="499" dur="1" fill="hold">
                                          <p:stCondLst>
                                            <p:cond delay="0"/>
                                          </p:stCondLst>
                                        </p:cTn>
                                        <p:tgtEl>
                                          <p:spTgt spid="3098"/>
                                        </p:tgtEl>
                                        <p:attrNameLst>
                                          <p:attrName>style.visibility</p:attrName>
                                        </p:attrNameLst>
                                      </p:cBhvr>
                                      <p:to>
                                        <p:strVal val="visible"/>
                                      </p:to>
                                    </p:set>
                                  </p:childTnLst>
                                </p:cTn>
                              </p:par>
                            </p:childTnLst>
                          </p:cTn>
                        </p:par>
                        <p:par>
                          <p:cTn id="500" fill="hold">
                            <p:stCondLst>
                              <p:cond delay="900"/>
                            </p:stCondLst>
                            <p:childTnLst>
                              <p:par>
                                <p:cTn id="501" presetID="1" presetClass="entr" presetSubtype="0" fill="hold" nodeType="afterEffect">
                                  <p:stCondLst>
                                    <p:cond delay="300"/>
                                  </p:stCondLst>
                                  <p:childTnLst>
                                    <p:set>
                                      <p:cBhvr>
                                        <p:cTn id="502" dur="1" fill="hold">
                                          <p:stCondLst>
                                            <p:cond delay="0"/>
                                          </p:stCondLst>
                                        </p:cTn>
                                        <p:tgtEl>
                                          <p:spTgt spid="3099"/>
                                        </p:tgtEl>
                                        <p:attrNameLst>
                                          <p:attrName>style.visibility</p:attrName>
                                        </p:attrNameLst>
                                      </p:cBhvr>
                                      <p:to>
                                        <p:strVal val="visible"/>
                                      </p:to>
                                    </p:set>
                                  </p:childTnLst>
                                </p:cTn>
                              </p:par>
                            </p:childTnLst>
                          </p:cTn>
                        </p:par>
                        <p:par>
                          <p:cTn id="503" fill="hold">
                            <p:stCondLst>
                              <p:cond delay="1200"/>
                            </p:stCondLst>
                            <p:childTnLst>
                              <p:par>
                                <p:cTn id="504" presetID="1" presetClass="entr" presetSubtype="0" fill="hold" nodeType="afterEffect">
                                  <p:stCondLst>
                                    <p:cond delay="300"/>
                                  </p:stCondLst>
                                  <p:childTnLst>
                                    <p:set>
                                      <p:cBhvr>
                                        <p:cTn id="505" dur="1" fill="hold">
                                          <p:stCondLst>
                                            <p:cond delay="0"/>
                                          </p:stCondLst>
                                        </p:cTn>
                                        <p:tgtEl>
                                          <p:spTgt spid="3100"/>
                                        </p:tgtEl>
                                        <p:attrNameLst>
                                          <p:attrName>style.visibility</p:attrName>
                                        </p:attrNameLst>
                                      </p:cBhvr>
                                      <p:to>
                                        <p:strVal val="visible"/>
                                      </p:to>
                                    </p:set>
                                  </p:childTnLst>
                                </p:cTn>
                              </p:par>
                            </p:childTnLst>
                          </p:cTn>
                        </p:par>
                        <p:par>
                          <p:cTn id="506" fill="hold">
                            <p:stCondLst>
                              <p:cond delay="1500"/>
                            </p:stCondLst>
                            <p:childTnLst>
                              <p:par>
                                <p:cTn id="507" presetID="1" presetClass="entr" presetSubtype="0" fill="hold" nodeType="afterEffect">
                                  <p:stCondLst>
                                    <p:cond delay="300"/>
                                  </p:stCondLst>
                                  <p:childTnLst>
                                    <p:set>
                                      <p:cBhvr>
                                        <p:cTn id="508" dur="1" fill="hold">
                                          <p:stCondLst>
                                            <p:cond delay="0"/>
                                          </p:stCondLst>
                                        </p:cTn>
                                        <p:tgtEl>
                                          <p:spTgt spid="3101"/>
                                        </p:tgtEl>
                                        <p:attrNameLst>
                                          <p:attrName>style.visibility</p:attrName>
                                        </p:attrNameLst>
                                      </p:cBhvr>
                                      <p:to>
                                        <p:strVal val="visible"/>
                                      </p:to>
                                    </p:set>
                                  </p:childTnLst>
                                </p:cTn>
                              </p:par>
                            </p:childTnLst>
                          </p:cTn>
                        </p:par>
                        <p:par>
                          <p:cTn id="509" fill="hold">
                            <p:stCondLst>
                              <p:cond delay="1800"/>
                            </p:stCondLst>
                            <p:childTnLst>
                              <p:par>
                                <p:cTn id="510" presetID="1" presetClass="entr" presetSubtype="0" fill="hold" nodeType="afterEffect">
                                  <p:stCondLst>
                                    <p:cond delay="300"/>
                                  </p:stCondLst>
                                  <p:childTnLst>
                                    <p:set>
                                      <p:cBhvr>
                                        <p:cTn id="511" dur="1" fill="hold">
                                          <p:stCondLst>
                                            <p:cond delay="0"/>
                                          </p:stCondLst>
                                        </p:cTn>
                                        <p:tgtEl>
                                          <p:spTgt spid="3102"/>
                                        </p:tgtEl>
                                        <p:attrNameLst>
                                          <p:attrName>style.visibility</p:attrName>
                                        </p:attrNameLst>
                                      </p:cBhvr>
                                      <p:to>
                                        <p:strVal val="visible"/>
                                      </p:to>
                                    </p:set>
                                  </p:childTnLst>
                                </p:cTn>
                              </p:par>
                            </p:childTnLst>
                          </p:cTn>
                        </p:par>
                        <p:par>
                          <p:cTn id="512" fill="hold">
                            <p:stCondLst>
                              <p:cond delay="2100"/>
                            </p:stCondLst>
                            <p:childTnLst>
                              <p:par>
                                <p:cTn id="513" presetID="1" presetClass="entr" presetSubtype="0" fill="hold" nodeType="afterEffect">
                                  <p:stCondLst>
                                    <p:cond delay="300"/>
                                  </p:stCondLst>
                                  <p:childTnLst>
                                    <p:set>
                                      <p:cBhvr>
                                        <p:cTn id="514" dur="1" fill="hold">
                                          <p:stCondLst>
                                            <p:cond delay="0"/>
                                          </p:stCondLst>
                                        </p:cTn>
                                        <p:tgtEl>
                                          <p:spTgt spid="3103"/>
                                        </p:tgtEl>
                                        <p:attrNameLst>
                                          <p:attrName>style.visibility</p:attrName>
                                        </p:attrNameLst>
                                      </p:cBhvr>
                                      <p:to>
                                        <p:strVal val="visible"/>
                                      </p:to>
                                    </p:set>
                                  </p:childTnLst>
                                </p:cTn>
                              </p:par>
                            </p:childTnLst>
                          </p:cTn>
                        </p:par>
                        <p:par>
                          <p:cTn id="515" fill="hold">
                            <p:stCondLst>
                              <p:cond delay="2400"/>
                            </p:stCondLst>
                            <p:childTnLst>
                              <p:par>
                                <p:cTn id="516" presetID="1" presetClass="entr" presetSubtype="0" fill="hold" nodeType="afterEffect">
                                  <p:stCondLst>
                                    <p:cond delay="300"/>
                                  </p:stCondLst>
                                  <p:childTnLst>
                                    <p:set>
                                      <p:cBhvr>
                                        <p:cTn id="517" dur="1" fill="hold">
                                          <p:stCondLst>
                                            <p:cond delay="0"/>
                                          </p:stCondLst>
                                        </p:cTn>
                                        <p:tgtEl>
                                          <p:spTgt spid="3104"/>
                                        </p:tgtEl>
                                        <p:attrNameLst>
                                          <p:attrName>style.visibility</p:attrName>
                                        </p:attrNameLst>
                                      </p:cBhvr>
                                      <p:to>
                                        <p:strVal val="visible"/>
                                      </p:to>
                                    </p:set>
                                  </p:childTnLst>
                                </p:cTn>
                              </p:par>
                            </p:childTnLst>
                          </p:cTn>
                        </p:par>
                        <p:par>
                          <p:cTn id="518" fill="hold">
                            <p:stCondLst>
                              <p:cond delay="2700"/>
                            </p:stCondLst>
                            <p:childTnLst>
                              <p:par>
                                <p:cTn id="519" presetID="1" presetClass="entr" presetSubtype="0" fill="hold" nodeType="afterEffect">
                                  <p:stCondLst>
                                    <p:cond delay="300"/>
                                  </p:stCondLst>
                                  <p:childTnLst>
                                    <p:set>
                                      <p:cBhvr>
                                        <p:cTn id="520" dur="1" fill="hold">
                                          <p:stCondLst>
                                            <p:cond delay="0"/>
                                          </p:stCondLst>
                                        </p:cTn>
                                        <p:tgtEl>
                                          <p:spTgt spid="3105"/>
                                        </p:tgtEl>
                                        <p:attrNameLst>
                                          <p:attrName>style.visibility</p:attrName>
                                        </p:attrNameLst>
                                      </p:cBhvr>
                                      <p:to>
                                        <p:strVal val="visible"/>
                                      </p:to>
                                    </p:set>
                                  </p:childTnLst>
                                </p:cTn>
                              </p:par>
                            </p:childTnLst>
                          </p:cTn>
                        </p:par>
                        <p:par>
                          <p:cTn id="521" fill="hold">
                            <p:stCondLst>
                              <p:cond delay="3000"/>
                            </p:stCondLst>
                            <p:childTnLst>
                              <p:par>
                                <p:cTn id="522" presetID="1" presetClass="entr" presetSubtype="0" fill="hold" nodeType="afterEffect">
                                  <p:stCondLst>
                                    <p:cond delay="300"/>
                                  </p:stCondLst>
                                  <p:childTnLst>
                                    <p:set>
                                      <p:cBhvr>
                                        <p:cTn id="523" dur="1" fill="hold">
                                          <p:stCondLst>
                                            <p:cond delay="0"/>
                                          </p:stCondLst>
                                        </p:cTn>
                                        <p:tgtEl>
                                          <p:spTgt spid="3106"/>
                                        </p:tgtEl>
                                        <p:attrNameLst>
                                          <p:attrName>style.visibility</p:attrName>
                                        </p:attrNameLst>
                                      </p:cBhvr>
                                      <p:to>
                                        <p:strVal val="visible"/>
                                      </p:to>
                                    </p:set>
                                  </p:childTnLst>
                                </p:cTn>
                              </p:par>
                            </p:childTnLst>
                          </p:cTn>
                        </p:par>
                        <p:par>
                          <p:cTn id="524" fill="hold">
                            <p:stCondLst>
                              <p:cond delay="3300"/>
                            </p:stCondLst>
                            <p:childTnLst>
                              <p:par>
                                <p:cTn id="525" presetID="1" presetClass="entr" presetSubtype="0" fill="hold" nodeType="afterEffect">
                                  <p:stCondLst>
                                    <p:cond delay="300"/>
                                  </p:stCondLst>
                                  <p:childTnLst>
                                    <p:set>
                                      <p:cBhvr>
                                        <p:cTn id="526" dur="1" fill="hold">
                                          <p:stCondLst>
                                            <p:cond delay="0"/>
                                          </p:stCondLst>
                                        </p:cTn>
                                        <p:tgtEl>
                                          <p:spTgt spid="3107"/>
                                        </p:tgtEl>
                                        <p:attrNameLst>
                                          <p:attrName>style.visibility</p:attrName>
                                        </p:attrNameLst>
                                      </p:cBhvr>
                                      <p:to>
                                        <p:strVal val="visible"/>
                                      </p:to>
                                    </p:set>
                                  </p:childTnLst>
                                </p:cTn>
                              </p:par>
                            </p:childTnLst>
                          </p:cTn>
                        </p:par>
                        <p:par>
                          <p:cTn id="527" fill="hold">
                            <p:stCondLst>
                              <p:cond delay="3600"/>
                            </p:stCondLst>
                            <p:childTnLst>
                              <p:par>
                                <p:cTn id="528" presetID="1" presetClass="entr" presetSubtype="0" fill="hold" nodeType="afterEffect">
                                  <p:stCondLst>
                                    <p:cond delay="300"/>
                                  </p:stCondLst>
                                  <p:childTnLst>
                                    <p:set>
                                      <p:cBhvr>
                                        <p:cTn id="529" dur="1" fill="hold">
                                          <p:stCondLst>
                                            <p:cond delay="0"/>
                                          </p:stCondLst>
                                        </p:cTn>
                                        <p:tgtEl>
                                          <p:spTgt spid="3108"/>
                                        </p:tgtEl>
                                        <p:attrNameLst>
                                          <p:attrName>style.visibility</p:attrName>
                                        </p:attrNameLst>
                                      </p:cBhvr>
                                      <p:to>
                                        <p:strVal val="visible"/>
                                      </p:to>
                                    </p:set>
                                  </p:childTnLst>
                                </p:cTn>
                              </p:par>
                            </p:childTnLst>
                          </p:cTn>
                        </p:par>
                        <p:par>
                          <p:cTn id="530" fill="hold">
                            <p:stCondLst>
                              <p:cond delay="3900"/>
                            </p:stCondLst>
                            <p:childTnLst>
                              <p:par>
                                <p:cTn id="531" presetID="1" presetClass="entr" presetSubtype="0" fill="hold" nodeType="afterEffect">
                                  <p:stCondLst>
                                    <p:cond delay="300"/>
                                  </p:stCondLst>
                                  <p:childTnLst>
                                    <p:set>
                                      <p:cBhvr>
                                        <p:cTn id="532" dur="1" fill="hold">
                                          <p:stCondLst>
                                            <p:cond delay="0"/>
                                          </p:stCondLst>
                                        </p:cTn>
                                        <p:tgtEl>
                                          <p:spTgt spid="3109"/>
                                        </p:tgtEl>
                                        <p:attrNameLst>
                                          <p:attrName>style.visibility</p:attrName>
                                        </p:attrNameLst>
                                      </p:cBhvr>
                                      <p:to>
                                        <p:strVal val="visible"/>
                                      </p:to>
                                    </p:set>
                                  </p:childTnLst>
                                </p:cTn>
                              </p:par>
                            </p:childTnLst>
                          </p:cTn>
                        </p:par>
                        <p:par>
                          <p:cTn id="533" fill="hold">
                            <p:stCondLst>
                              <p:cond delay="4200"/>
                            </p:stCondLst>
                            <p:childTnLst>
                              <p:par>
                                <p:cTn id="534" presetID="1" presetClass="entr" presetSubtype="0" fill="hold" nodeType="afterEffect">
                                  <p:stCondLst>
                                    <p:cond delay="300"/>
                                  </p:stCondLst>
                                  <p:childTnLst>
                                    <p:set>
                                      <p:cBhvr>
                                        <p:cTn id="535" dur="1" fill="hold">
                                          <p:stCondLst>
                                            <p:cond delay="0"/>
                                          </p:stCondLst>
                                        </p:cTn>
                                        <p:tgtEl>
                                          <p:spTgt spid="3110"/>
                                        </p:tgtEl>
                                        <p:attrNameLst>
                                          <p:attrName>style.visibility</p:attrName>
                                        </p:attrNameLst>
                                      </p:cBhvr>
                                      <p:to>
                                        <p:strVal val="visible"/>
                                      </p:to>
                                    </p:set>
                                  </p:childTnLst>
                                </p:cTn>
                              </p:par>
                            </p:childTnLst>
                          </p:cTn>
                        </p:par>
                        <p:par>
                          <p:cTn id="536" fill="hold">
                            <p:stCondLst>
                              <p:cond delay="4500"/>
                            </p:stCondLst>
                            <p:childTnLst>
                              <p:par>
                                <p:cTn id="537" presetID="1" presetClass="entr" presetSubtype="0" fill="hold" nodeType="afterEffect">
                                  <p:stCondLst>
                                    <p:cond delay="300"/>
                                  </p:stCondLst>
                                  <p:childTnLst>
                                    <p:set>
                                      <p:cBhvr>
                                        <p:cTn id="538" dur="1" fill="hold">
                                          <p:stCondLst>
                                            <p:cond delay="0"/>
                                          </p:stCondLst>
                                        </p:cTn>
                                        <p:tgtEl>
                                          <p:spTgt spid="3111"/>
                                        </p:tgtEl>
                                        <p:attrNameLst>
                                          <p:attrName>style.visibility</p:attrName>
                                        </p:attrNameLst>
                                      </p:cBhvr>
                                      <p:to>
                                        <p:strVal val="visible"/>
                                      </p:to>
                                    </p:set>
                                  </p:childTnLst>
                                </p:cTn>
                              </p:par>
                            </p:childTnLst>
                          </p:cTn>
                        </p:par>
                        <p:par>
                          <p:cTn id="539" fill="hold">
                            <p:stCondLst>
                              <p:cond delay="4800"/>
                            </p:stCondLst>
                            <p:childTnLst>
                              <p:par>
                                <p:cTn id="540" presetID="1" presetClass="entr" presetSubtype="0" fill="hold" nodeType="afterEffect">
                                  <p:stCondLst>
                                    <p:cond delay="300"/>
                                  </p:stCondLst>
                                  <p:childTnLst>
                                    <p:set>
                                      <p:cBhvr>
                                        <p:cTn id="541" dur="1" fill="hold">
                                          <p:stCondLst>
                                            <p:cond delay="0"/>
                                          </p:stCondLst>
                                        </p:cTn>
                                        <p:tgtEl>
                                          <p:spTgt spid="3112"/>
                                        </p:tgtEl>
                                        <p:attrNameLst>
                                          <p:attrName>style.visibility</p:attrName>
                                        </p:attrNameLst>
                                      </p:cBhvr>
                                      <p:to>
                                        <p:strVal val="visible"/>
                                      </p:to>
                                    </p:set>
                                  </p:childTnLst>
                                </p:cTn>
                              </p:par>
                            </p:childTnLst>
                          </p:cTn>
                        </p:par>
                        <p:par>
                          <p:cTn id="542" fill="hold">
                            <p:stCondLst>
                              <p:cond delay="5100"/>
                            </p:stCondLst>
                            <p:childTnLst>
                              <p:par>
                                <p:cTn id="543" presetID="1" presetClass="entr" presetSubtype="0" fill="hold" nodeType="afterEffect">
                                  <p:stCondLst>
                                    <p:cond delay="300"/>
                                  </p:stCondLst>
                                  <p:childTnLst>
                                    <p:set>
                                      <p:cBhvr>
                                        <p:cTn id="544" dur="1" fill="hold">
                                          <p:stCondLst>
                                            <p:cond delay="0"/>
                                          </p:stCondLst>
                                        </p:cTn>
                                        <p:tgtEl>
                                          <p:spTgt spid="3113"/>
                                        </p:tgtEl>
                                        <p:attrNameLst>
                                          <p:attrName>style.visibility</p:attrName>
                                        </p:attrNameLst>
                                      </p:cBhvr>
                                      <p:to>
                                        <p:strVal val="visible"/>
                                      </p:to>
                                    </p:set>
                                  </p:childTnLst>
                                </p:cTn>
                              </p:par>
                            </p:childTnLst>
                          </p:cTn>
                        </p:par>
                        <p:par>
                          <p:cTn id="545" fill="hold">
                            <p:stCondLst>
                              <p:cond delay="5400"/>
                            </p:stCondLst>
                            <p:childTnLst>
                              <p:par>
                                <p:cTn id="546" presetID="1" presetClass="entr" presetSubtype="0" fill="hold" nodeType="afterEffect">
                                  <p:stCondLst>
                                    <p:cond delay="300"/>
                                  </p:stCondLst>
                                  <p:childTnLst>
                                    <p:set>
                                      <p:cBhvr>
                                        <p:cTn id="547" dur="1" fill="hold">
                                          <p:stCondLst>
                                            <p:cond delay="0"/>
                                          </p:stCondLst>
                                        </p:cTn>
                                        <p:tgtEl>
                                          <p:spTgt spid="3114"/>
                                        </p:tgtEl>
                                        <p:attrNameLst>
                                          <p:attrName>style.visibility</p:attrName>
                                        </p:attrNameLst>
                                      </p:cBhvr>
                                      <p:to>
                                        <p:strVal val="visible"/>
                                      </p:to>
                                    </p:set>
                                  </p:childTnLst>
                                </p:cTn>
                              </p:par>
                            </p:childTnLst>
                          </p:cTn>
                        </p:par>
                        <p:par>
                          <p:cTn id="548" fill="hold">
                            <p:stCondLst>
                              <p:cond delay="5700"/>
                            </p:stCondLst>
                            <p:childTnLst>
                              <p:par>
                                <p:cTn id="549" presetID="1" presetClass="entr" presetSubtype="0" fill="hold" nodeType="afterEffect">
                                  <p:stCondLst>
                                    <p:cond delay="300"/>
                                  </p:stCondLst>
                                  <p:childTnLst>
                                    <p:set>
                                      <p:cBhvr>
                                        <p:cTn id="550" dur="1" fill="hold">
                                          <p:stCondLst>
                                            <p:cond delay="0"/>
                                          </p:stCondLst>
                                        </p:cTn>
                                        <p:tgtEl>
                                          <p:spTgt spid="3115"/>
                                        </p:tgtEl>
                                        <p:attrNameLst>
                                          <p:attrName>style.visibility</p:attrName>
                                        </p:attrNameLst>
                                      </p:cBhvr>
                                      <p:to>
                                        <p:strVal val="visible"/>
                                      </p:to>
                                    </p:set>
                                  </p:childTnLst>
                                </p:cTn>
                              </p:par>
                            </p:childTnLst>
                          </p:cTn>
                        </p:par>
                        <p:par>
                          <p:cTn id="551" fill="hold">
                            <p:stCondLst>
                              <p:cond delay="6000"/>
                            </p:stCondLst>
                            <p:childTnLst>
                              <p:par>
                                <p:cTn id="552" presetID="1" presetClass="entr" presetSubtype="0" fill="hold" nodeType="afterEffect">
                                  <p:stCondLst>
                                    <p:cond delay="300"/>
                                  </p:stCondLst>
                                  <p:childTnLst>
                                    <p:set>
                                      <p:cBhvr>
                                        <p:cTn id="553" dur="1" fill="hold">
                                          <p:stCondLst>
                                            <p:cond delay="0"/>
                                          </p:stCondLst>
                                        </p:cTn>
                                        <p:tgtEl>
                                          <p:spTgt spid="3118"/>
                                        </p:tgtEl>
                                        <p:attrNameLst>
                                          <p:attrName>style.visibility</p:attrName>
                                        </p:attrNameLst>
                                      </p:cBhvr>
                                      <p:to>
                                        <p:strVal val="visible"/>
                                      </p:to>
                                    </p:set>
                                  </p:childTnLst>
                                </p:cTn>
                              </p:par>
                            </p:childTnLst>
                          </p:cTn>
                        </p:par>
                        <p:par>
                          <p:cTn id="554" fill="hold">
                            <p:stCondLst>
                              <p:cond delay="6300"/>
                            </p:stCondLst>
                            <p:childTnLst>
                              <p:par>
                                <p:cTn id="555" presetID="1" presetClass="entr" presetSubtype="0" fill="hold" nodeType="afterEffect">
                                  <p:stCondLst>
                                    <p:cond delay="300"/>
                                  </p:stCondLst>
                                  <p:childTnLst>
                                    <p:set>
                                      <p:cBhvr>
                                        <p:cTn id="556" dur="1" fill="hold">
                                          <p:stCondLst>
                                            <p:cond delay="0"/>
                                          </p:stCondLst>
                                        </p:cTn>
                                        <p:tgtEl>
                                          <p:spTgt spid="3119"/>
                                        </p:tgtEl>
                                        <p:attrNameLst>
                                          <p:attrName>style.visibility</p:attrName>
                                        </p:attrNameLst>
                                      </p:cBhvr>
                                      <p:to>
                                        <p:strVal val="visible"/>
                                      </p:to>
                                    </p:set>
                                  </p:childTnLst>
                                </p:cTn>
                              </p:par>
                            </p:childTnLst>
                          </p:cTn>
                        </p:par>
                        <p:par>
                          <p:cTn id="557" fill="hold">
                            <p:stCondLst>
                              <p:cond delay="6600"/>
                            </p:stCondLst>
                            <p:childTnLst>
                              <p:par>
                                <p:cTn id="558" presetID="1" presetClass="entr" presetSubtype="0" fill="hold" nodeType="afterEffect">
                                  <p:stCondLst>
                                    <p:cond delay="300"/>
                                  </p:stCondLst>
                                  <p:childTnLst>
                                    <p:set>
                                      <p:cBhvr>
                                        <p:cTn id="559" dur="1" fill="hold">
                                          <p:stCondLst>
                                            <p:cond delay="0"/>
                                          </p:stCondLst>
                                        </p:cTn>
                                        <p:tgtEl>
                                          <p:spTgt spid="3120"/>
                                        </p:tgtEl>
                                        <p:attrNameLst>
                                          <p:attrName>style.visibility</p:attrName>
                                        </p:attrNameLst>
                                      </p:cBhvr>
                                      <p:to>
                                        <p:strVal val="visible"/>
                                      </p:to>
                                    </p:set>
                                  </p:childTnLst>
                                </p:cTn>
                              </p:par>
                            </p:childTnLst>
                          </p:cTn>
                        </p:par>
                        <p:par>
                          <p:cTn id="560" fill="hold">
                            <p:stCondLst>
                              <p:cond delay="6900"/>
                            </p:stCondLst>
                            <p:childTnLst>
                              <p:par>
                                <p:cTn id="561" presetID="1" presetClass="entr" presetSubtype="0" fill="hold" nodeType="afterEffect">
                                  <p:stCondLst>
                                    <p:cond delay="300"/>
                                  </p:stCondLst>
                                  <p:childTnLst>
                                    <p:set>
                                      <p:cBhvr>
                                        <p:cTn id="562" dur="1" fill="hold">
                                          <p:stCondLst>
                                            <p:cond delay="0"/>
                                          </p:stCondLst>
                                        </p:cTn>
                                        <p:tgtEl>
                                          <p:spTgt spid="3121"/>
                                        </p:tgtEl>
                                        <p:attrNameLst>
                                          <p:attrName>style.visibility</p:attrName>
                                        </p:attrNameLst>
                                      </p:cBhvr>
                                      <p:to>
                                        <p:strVal val="visible"/>
                                      </p:to>
                                    </p:set>
                                  </p:childTnLst>
                                </p:cTn>
                              </p:par>
                            </p:childTnLst>
                          </p:cTn>
                        </p:par>
                        <p:par>
                          <p:cTn id="563" fill="hold">
                            <p:stCondLst>
                              <p:cond delay="7200"/>
                            </p:stCondLst>
                            <p:childTnLst>
                              <p:par>
                                <p:cTn id="564" presetID="1" presetClass="entr" presetSubtype="0" fill="hold" nodeType="afterEffect">
                                  <p:stCondLst>
                                    <p:cond delay="300"/>
                                  </p:stCondLst>
                                  <p:childTnLst>
                                    <p:set>
                                      <p:cBhvr>
                                        <p:cTn id="565" dur="1" fill="hold">
                                          <p:stCondLst>
                                            <p:cond delay="0"/>
                                          </p:stCondLst>
                                        </p:cTn>
                                        <p:tgtEl>
                                          <p:spTgt spid="3122"/>
                                        </p:tgtEl>
                                        <p:attrNameLst>
                                          <p:attrName>style.visibility</p:attrName>
                                        </p:attrNameLst>
                                      </p:cBhvr>
                                      <p:to>
                                        <p:strVal val="visible"/>
                                      </p:to>
                                    </p:set>
                                  </p:childTnLst>
                                </p:cTn>
                              </p:par>
                            </p:childTnLst>
                          </p:cTn>
                        </p:par>
                        <p:par>
                          <p:cTn id="566" fill="hold">
                            <p:stCondLst>
                              <p:cond delay="7500"/>
                            </p:stCondLst>
                            <p:childTnLst>
                              <p:par>
                                <p:cTn id="567" presetID="1" presetClass="entr" presetSubtype="0" fill="hold" nodeType="afterEffect">
                                  <p:stCondLst>
                                    <p:cond delay="300"/>
                                  </p:stCondLst>
                                  <p:childTnLst>
                                    <p:set>
                                      <p:cBhvr>
                                        <p:cTn id="568" dur="1" fill="hold">
                                          <p:stCondLst>
                                            <p:cond delay="0"/>
                                          </p:stCondLst>
                                        </p:cTn>
                                        <p:tgtEl>
                                          <p:spTgt spid="3123"/>
                                        </p:tgtEl>
                                        <p:attrNameLst>
                                          <p:attrName>style.visibility</p:attrName>
                                        </p:attrNameLst>
                                      </p:cBhvr>
                                      <p:to>
                                        <p:strVal val="visible"/>
                                      </p:to>
                                    </p:set>
                                  </p:childTnLst>
                                </p:cTn>
                              </p:par>
                            </p:childTnLst>
                          </p:cTn>
                        </p:par>
                        <p:par>
                          <p:cTn id="569" fill="hold">
                            <p:stCondLst>
                              <p:cond delay="7800"/>
                            </p:stCondLst>
                            <p:childTnLst>
                              <p:par>
                                <p:cTn id="570" presetID="1" presetClass="entr" presetSubtype="0" fill="hold" nodeType="afterEffect">
                                  <p:stCondLst>
                                    <p:cond delay="300"/>
                                  </p:stCondLst>
                                  <p:childTnLst>
                                    <p:set>
                                      <p:cBhvr>
                                        <p:cTn id="571" dur="1" fill="hold">
                                          <p:stCondLst>
                                            <p:cond delay="0"/>
                                          </p:stCondLst>
                                        </p:cTn>
                                        <p:tgtEl>
                                          <p:spTgt spid="3124"/>
                                        </p:tgtEl>
                                        <p:attrNameLst>
                                          <p:attrName>style.visibility</p:attrName>
                                        </p:attrNameLst>
                                      </p:cBhvr>
                                      <p:to>
                                        <p:strVal val="visible"/>
                                      </p:to>
                                    </p:set>
                                  </p:childTnLst>
                                </p:cTn>
                              </p:par>
                            </p:childTnLst>
                          </p:cTn>
                        </p:par>
                        <p:par>
                          <p:cTn id="572" fill="hold">
                            <p:stCondLst>
                              <p:cond delay="8100"/>
                            </p:stCondLst>
                            <p:childTnLst>
                              <p:par>
                                <p:cTn id="573" presetID="1" presetClass="entr" presetSubtype="0" fill="hold" nodeType="afterEffect">
                                  <p:stCondLst>
                                    <p:cond delay="300"/>
                                  </p:stCondLst>
                                  <p:childTnLst>
                                    <p:set>
                                      <p:cBhvr>
                                        <p:cTn id="574" dur="1" fill="hold">
                                          <p:stCondLst>
                                            <p:cond delay="0"/>
                                          </p:stCondLst>
                                        </p:cTn>
                                        <p:tgtEl>
                                          <p:spTgt spid="3125"/>
                                        </p:tgtEl>
                                        <p:attrNameLst>
                                          <p:attrName>style.visibility</p:attrName>
                                        </p:attrNameLst>
                                      </p:cBhvr>
                                      <p:to>
                                        <p:strVal val="visible"/>
                                      </p:to>
                                    </p:set>
                                  </p:childTnLst>
                                </p:cTn>
                              </p:par>
                            </p:childTnLst>
                          </p:cTn>
                        </p:par>
                        <p:par>
                          <p:cTn id="575" fill="hold">
                            <p:stCondLst>
                              <p:cond delay="8400"/>
                            </p:stCondLst>
                            <p:childTnLst>
                              <p:par>
                                <p:cTn id="576" presetID="1" presetClass="entr" presetSubtype="0" fill="hold" nodeType="afterEffect">
                                  <p:stCondLst>
                                    <p:cond delay="300"/>
                                  </p:stCondLst>
                                  <p:childTnLst>
                                    <p:set>
                                      <p:cBhvr>
                                        <p:cTn id="577" dur="1" fill="hold">
                                          <p:stCondLst>
                                            <p:cond delay="0"/>
                                          </p:stCondLst>
                                        </p:cTn>
                                        <p:tgtEl>
                                          <p:spTgt spid="3126"/>
                                        </p:tgtEl>
                                        <p:attrNameLst>
                                          <p:attrName>style.visibility</p:attrName>
                                        </p:attrNameLst>
                                      </p:cBhvr>
                                      <p:to>
                                        <p:strVal val="visible"/>
                                      </p:to>
                                    </p:set>
                                  </p:childTnLst>
                                </p:cTn>
                              </p:par>
                            </p:childTnLst>
                          </p:cTn>
                        </p:par>
                        <p:par>
                          <p:cTn id="578" fill="hold">
                            <p:stCondLst>
                              <p:cond delay="8700"/>
                            </p:stCondLst>
                            <p:childTnLst>
                              <p:par>
                                <p:cTn id="579" presetID="1" presetClass="entr" presetSubtype="0" fill="hold" nodeType="afterEffect">
                                  <p:stCondLst>
                                    <p:cond delay="300"/>
                                  </p:stCondLst>
                                  <p:childTnLst>
                                    <p:set>
                                      <p:cBhvr>
                                        <p:cTn id="580" dur="1" fill="hold">
                                          <p:stCondLst>
                                            <p:cond delay="0"/>
                                          </p:stCondLst>
                                        </p:cTn>
                                        <p:tgtEl>
                                          <p:spTgt spid="3127"/>
                                        </p:tgtEl>
                                        <p:attrNameLst>
                                          <p:attrName>style.visibility</p:attrName>
                                        </p:attrNameLst>
                                      </p:cBhvr>
                                      <p:to>
                                        <p:strVal val="visible"/>
                                      </p:to>
                                    </p:set>
                                  </p:childTnLst>
                                </p:cTn>
                              </p:par>
                            </p:childTnLst>
                          </p:cTn>
                        </p:par>
                        <p:par>
                          <p:cTn id="581" fill="hold">
                            <p:stCondLst>
                              <p:cond delay="9000"/>
                            </p:stCondLst>
                            <p:childTnLst>
                              <p:par>
                                <p:cTn id="582" presetID="1" presetClass="entr" presetSubtype="0" fill="hold" nodeType="afterEffect">
                                  <p:stCondLst>
                                    <p:cond delay="300"/>
                                  </p:stCondLst>
                                  <p:childTnLst>
                                    <p:set>
                                      <p:cBhvr>
                                        <p:cTn id="583" dur="1" fill="hold">
                                          <p:stCondLst>
                                            <p:cond delay="0"/>
                                          </p:stCondLst>
                                        </p:cTn>
                                        <p:tgtEl>
                                          <p:spTgt spid="3128"/>
                                        </p:tgtEl>
                                        <p:attrNameLst>
                                          <p:attrName>style.visibility</p:attrName>
                                        </p:attrNameLst>
                                      </p:cBhvr>
                                      <p:to>
                                        <p:strVal val="visible"/>
                                      </p:to>
                                    </p:set>
                                  </p:childTnLst>
                                </p:cTn>
                              </p:par>
                            </p:childTnLst>
                          </p:cTn>
                        </p:par>
                        <p:par>
                          <p:cTn id="584" fill="hold">
                            <p:stCondLst>
                              <p:cond delay="9300"/>
                            </p:stCondLst>
                            <p:childTnLst>
                              <p:par>
                                <p:cTn id="585" presetID="1" presetClass="entr" presetSubtype="0" fill="hold" nodeType="afterEffect">
                                  <p:stCondLst>
                                    <p:cond delay="300"/>
                                  </p:stCondLst>
                                  <p:childTnLst>
                                    <p:set>
                                      <p:cBhvr>
                                        <p:cTn id="586" dur="1" fill="hold">
                                          <p:stCondLst>
                                            <p:cond delay="0"/>
                                          </p:stCondLst>
                                        </p:cTn>
                                        <p:tgtEl>
                                          <p:spTgt spid="3129"/>
                                        </p:tgtEl>
                                        <p:attrNameLst>
                                          <p:attrName>style.visibility</p:attrName>
                                        </p:attrNameLst>
                                      </p:cBhvr>
                                      <p:to>
                                        <p:strVal val="visible"/>
                                      </p:to>
                                    </p:set>
                                  </p:childTnLst>
                                </p:cTn>
                              </p:par>
                            </p:childTnLst>
                          </p:cTn>
                        </p:par>
                        <p:par>
                          <p:cTn id="587" fill="hold">
                            <p:stCondLst>
                              <p:cond delay="9600"/>
                            </p:stCondLst>
                            <p:childTnLst>
                              <p:par>
                                <p:cTn id="588" presetID="1" presetClass="entr" presetSubtype="0" fill="hold" nodeType="afterEffect">
                                  <p:stCondLst>
                                    <p:cond delay="300"/>
                                  </p:stCondLst>
                                  <p:childTnLst>
                                    <p:set>
                                      <p:cBhvr>
                                        <p:cTn id="589" dur="1" fill="hold">
                                          <p:stCondLst>
                                            <p:cond delay="0"/>
                                          </p:stCondLst>
                                        </p:cTn>
                                        <p:tgtEl>
                                          <p:spTgt spid="3130"/>
                                        </p:tgtEl>
                                        <p:attrNameLst>
                                          <p:attrName>style.visibility</p:attrName>
                                        </p:attrNameLst>
                                      </p:cBhvr>
                                      <p:to>
                                        <p:strVal val="visible"/>
                                      </p:to>
                                    </p:set>
                                  </p:childTnLst>
                                </p:cTn>
                              </p:par>
                            </p:childTnLst>
                          </p:cTn>
                        </p:par>
                        <p:par>
                          <p:cTn id="590" fill="hold">
                            <p:stCondLst>
                              <p:cond delay="9900"/>
                            </p:stCondLst>
                            <p:childTnLst>
                              <p:par>
                                <p:cTn id="591" presetID="1" presetClass="entr" presetSubtype="0" fill="hold" nodeType="afterEffect">
                                  <p:stCondLst>
                                    <p:cond delay="300"/>
                                  </p:stCondLst>
                                  <p:childTnLst>
                                    <p:set>
                                      <p:cBhvr>
                                        <p:cTn id="592" dur="1" fill="hold">
                                          <p:stCondLst>
                                            <p:cond delay="0"/>
                                          </p:stCondLst>
                                        </p:cTn>
                                        <p:tgtEl>
                                          <p:spTgt spid="31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P spid="6" grpId="1" animBg="1"/>
      <p:bldP spid="4" grpId="0" animBg="1"/>
      <p:bldP spid="4" grpId="1" animBg="1"/>
      <p:bldP spid="64" grpId="0" animBg="1"/>
      <p:bldP spid="64" grpId="1" animBg="1"/>
      <p:bldP spid="67" grpId="0" animBg="1"/>
      <p:bldP spid="67" grpId="1" animBg="1"/>
      <p:bldP spid="68" grpId="0" animBg="1"/>
      <p:bldP spid="68" grpId="1" animBg="1"/>
      <p:bldP spid="69" grpId="0" animBg="1"/>
      <p:bldP spid="69" grpId="1" animBg="1"/>
      <p:bldP spid="70" grpId="0" animBg="1"/>
      <p:bldP spid="70" grpId="1" animBg="1"/>
      <p:bldP spid="71" grpId="0" animBg="1"/>
      <p:bldP spid="71" grpId="1" animBg="1"/>
      <p:bldP spid="72" grpId="0" animBg="1"/>
      <p:bldP spid="72" grpId="1" animBg="1"/>
      <p:bldP spid="73" grpId="0" animBg="1"/>
      <p:bldP spid="73" grpId="1" animBg="1"/>
      <p:bldP spid="74" grpId="0" animBg="1"/>
      <p:bldP spid="74" grpId="1" animBg="1"/>
      <p:bldP spid="75" grpId="0" animBg="1"/>
      <p:bldP spid="75" grpId="1" animBg="1"/>
      <p:bldP spid="76" grpId="0" animBg="1"/>
      <p:bldP spid="76" grpId="1" animBg="1"/>
      <p:bldP spid="77" grpId="0" animBg="1"/>
      <p:bldP spid="77" grpId="1" animBg="1"/>
      <p:bldP spid="78" grpId="0" animBg="1"/>
      <p:bldP spid="78" grpId="1" animBg="1"/>
      <p:bldP spid="79" grpId="0" animBg="1"/>
      <p:bldP spid="79" grpId="1" animBg="1"/>
      <p:bldP spid="80" grpId="0" animBg="1"/>
      <p:bldP spid="80" grpId="1" animBg="1"/>
      <p:bldP spid="81" grpId="0" animBg="1"/>
      <p:bldP spid="81" grpId="1" animBg="1"/>
      <p:bldP spid="82" grpId="0" animBg="1"/>
      <p:bldP spid="82" grpId="1" animBg="1"/>
      <p:bldP spid="83" grpId="0" animBg="1"/>
      <p:bldP spid="83" grpId="1" animBg="1"/>
      <p:bldP spid="84" grpId="0" animBg="1"/>
      <p:bldP spid="84" grpId="1" animBg="1"/>
      <p:bldP spid="85" grpId="0" animBg="1"/>
      <p:bldP spid="85" grpId="1" animBg="1"/>
      <p:bldP spid="86" grpId="0" animBg="1"/>
      <p:bldP spid="86" grpId="1" animBg="1"/>
      <p:bldP spid="87" grpId="0" animBg="1"/>
      <p:bldP spid="87" grpId="1" animBg="1"/>
      <p:bldP spid="88" grpId="0" animBg="1"/>
      <p:bldP spid="88" grpId="1" animBg="1"/>
      <p:bldP spid="89" grpId="0" animBg="1"/>
      <p:bldP spid="89" grpId="1" animBg="1"/>
      <p:bldP spid="90" grpId="0" animBg="1"/>
      <p:bldP spid="90" grpId="1" animBg="1"/>
      <p:bldP spid="97" grpId="0" animBg="1"/>
      <p:bldP spid="97" grpId="1" animBg="1"/>
      <p:bldP spid="97" grpId="2" animBg="1"/>
      <p:bldP spid="97" grpId="3" animBg="1"/>
      <p:bldP spid="100" grpId="0" animBg="1"/>
      <p:bldP spid="100" grpId="1" animBg="1"/>
      <p:bldP spid="100" grpId="2" animBg="1"/>
      <p:bldP spid="100" grpId="3" animBg="1"/>
      <p:bldP spid="101" grpId="0" animBg="1"/>
      <p:bldP spid="101" grpId="1" animBg="1"/>
      <p:bldP spid="101" grpId="2" animBg="1"/>
      <p:bldP spid="101" grpId="3" animBg="1"/>
      <p:bldP spid="107" grpId="0" animBg="1"/>
      <p:bldP spid="107" grpId="1" animBg="1"/>
      <p:bldP spid="107" grpId="2" animBg="1"/>
      <p:bldP spid="107" grpId="3" animBg="1"/>
      <p:bldP spid="108" grpId="0" animBg="1"/>
      <p:bldP spid="108" grpId="1" animBg="1"/>
      <p:bldP spid="108" grpId="2" animBg="1"/>
      <p:bldP spid="108" grpId="3" animBg="1"/>
      <p:bldP spid="110" grpId="0" animBg="1"/>
      <p:bldP spid="110" grpId="1" animBg="1"/>
      <p:bldP spid="110" grpId="2" animBg="1"/>
      <p:bldP spid="110" grpId="3" animBg="1"/>
      <p:bldP spid="111" grpId="0" animBg="1"/>
      <p:bldP spid="111" grpId="1" animBg="1"/>
      <p:bldP spid="111" grpId="2" animBg="1"/>
      <p:bldP spid="111" grpId="3" animBg="1"/>
      <p:bldP spid="112" grpId="0" animBg="1"/>
      <p:bldP spid="112" grpId="1" animBg="1"/>
      <p:bldP spid="112" grpId="2" animBg="1"/>
      <p:bldP spid="112" grpId="3" animBg="1"/>
      <p:bldP spid="113" grpId="0" animBg="1"/>
      <p:bldP spid="113" grpId="1" animBg="1"/>
      <p:bldP spid="113" grpId="2" animBg="1"/>
      <p:bldP spid="113" grpId="3" animBg="1"/>
      <p:bldP spid="117" grpId="0" animBg="1"/>
      <p:bldP spid="117" grpId="1" animBg="1"/>
      <p:bldP spid="117" grpId="2" animBg="1"/>
      <p:bldP spid="117" grpId="3" animBg="1"/>
      <p:bldP spid="118" grpId="0" animBg="1"/>
      <p:bldP spid="118" grpId="1" animBg="1"/>
      <p:bldP spid="118" grpId="2" animBg="1"/>
      <p:bldP spid="118" grpId="3" animBg="1"/>
      <p:bldP spid="121" grpId="0" animBg="1"/>
      <p:bldP spid="121" grpId="1" animBg="1"/>
      <p:bldP spid="121" grpId="2" animBg="1"/>
      <p:bldP spid="121" grpId="3" animBg="1"/>
      <p:bldP spid="122" grpId="0" animBg="1"/>
      <p:bldP spid="122" grpId="1" animBg="1"/>
      <p:bldP spid="122" grpId="2" animBg="1"/>
      <p:bldP spid="122" grpId="3" animBg="1"/>
      <p:bldP spid="128" grpId="0" animBg="1"/>
      <p:bldP spid="128" grpId="1" animBg="1"/>
      <p:bldP spid="169" grpId="0" animBg="1"/>
      <p:bldP spid="123" grpId="0"/>
      <p:bldP spid="123" grpId="1"/>
      <p:bldP spid="124" grpId="0"/>
      <p:bldP spid="124" grpId="1"/>
      <p:bldP spid="125" grpId="0"/>
      <p:bldP spid="125" grpId="1"/>
      <p:bldP spid="126" grpId="0"/>
      <p:bldP spid="126" grpId="1"/>
      <p:bldP spid="156" grpId="0"/>
      <p:bldP spid="156" grpId="1"/>
      <p:bldP spid="170" grpId="0"/>
      <p:bldP spid="170" grpId="1"/>
      <p:bldP spid="171" grpId="0"/>
      <p:bldP spid="171" grpId="1"/>
      <p:bldP spid="172" grpId="0" animBg="1"/>
      <p:bldP spid="172" grpId="1" animBg="1"/>
      <p:bldP spid="173" grpId="0"/>
      <p:bldP spid="173" grpId="1"/>
      <p:bldP spid="174" grpId="0" animBg="1"/>
      <p:bldP spid="174" grpId="1" animBg="1"/>
      <p:bldP spid="175" grpId="0" animBg="1"/>
      <p:bldP spid="175" grpId="1" animBg="1"/>
      <p:bldP spid="176" grpId="0"/>
      <p:bldP spid="176" grpId="1"/>
      <p:bldP spid="177" grpId="0" animBg="1"/>
      <p:bldP spid="177" grpId="1" animBg="1"/>
      <p:bldP spid="178" grpId="0"/>
      <p:bldP spid="178" grpId="1"/>
      <p:bldP spid="179" grpId="0"/>
      <p:bldP spid="179"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86000" y="2187029"/>
            <a:ext cx="4572000" cy="76944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400" b="1" dirty="0" smtClean="0"/>
              <a:t>Thank You</a:t>
            </a:r>
            <a:endParaRPr lang="en-US" sz="4400" b="1" dirty="0"/>
          </a:p>
        </p:txBody>
      </p:sp>
    </p:spTree>
    <p:extLst>
      <p:ext uri="{BB962C8B-B14F-4D97-AF65-F5344CB8AC3E}">
        <p14:creationId xmlns:p14="http://schemas.microsoft.com/office/powerpoint/2010/main" val="2819766795"/>
      </p:ext>
    </p:extLst>
  </p:cSld>
  <p:clrMapOvr>
    <a:masterClrMapping/>
  </p:clrMapOvr>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B050"/>
        </a:solidFill>
      </a:spPr>
      <a:bodyPr anchor="ctr"/>
      <a:lstStyle>
        <a:defPPr algn="ctr" fontAlgn="auto">
          <a:spcBef>
            <a:spcPts val="0"/>
          </a:spcBef>
          <a:spcAft>
            <a:spcPts val="0"/>
          </a:spcAft>
          <a:defRPr sz="2000" dirty="0">
            <a:solidFill>
              <a:schemeClr val="accent2">
                <a:lumMod val="50000"/>
              </a:schemeClr>
            </a:solidFill>
            <a:latin typeface="Bookman Old Style" pitchFamily="18" charset="0"/>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8501</TotalTime>
  <Words>247</Words>
  <Application>Microsoft Office PowerPoint</Application>
  <PresentationFormat>On-screen Show (16:9)</PresentationFormat>
  <Paragraphs>37</Paragraphs>
  <Slides>5</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vt:i4>
      </vt:variant>
    </vt:vector>
  </HeadingPairs>
  <TitlesOfParts>
    <vt:vector size="9" baseType="lpstr">
      <vt:lpstr>Arial</vt:lpstr>
      <vt:lpstr>Bookman Old Style</vt:lpstr>
      <vt:lpstr>Calibri</vt:lpstr>
      <vt:lpstr>Office Theme</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dc:creator>
  <cp:lastModifiedBy>T.S BORA</cp:lastModifiedBy>
  <cp:revision>1009</cp:revision>
  <dcterms:created xsi:type="dcterms:W3CDTF">2013-07-31T12:47:49Z</dcterms:created>
  <dcterms:modified xsi:type="dcterms:W3CDTF">2022-04-24T13:19:18Z</dcterms:modified>
</cp:coreProperties>
</file>